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16" r:id="rId3"/>
    <p:sldMasterId id="2147483728" r:id="rId4"/>
    <p:sldMasterId id="2147483740" r:id="rId5"/>
    <p:sldMasterId id="2147483752" r:id="rId6"/>
    <p:sldMasterId id="2147483767" r:id="rId7"/>
  </p:sldMasterIdLst>
  <p:notesMasterIdLst>
    <p:notesMasterId r:id="rId56"/>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15" autoAdjust="0"/>
    <p:restoredTop sz="94660"/>
  </p:normalViewPr>
  <p:slideViewPr>
    <p:cSldViewPr snapToGrid="0">
      <p:cViewPr>
        <p:scale>
          <a:sx n="80" d="100"/>
          <a:sy n="80" d="100"/>
        </p:scale>
        <p:origin x="480" y="330"/>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79E49-0764-4D08-9D81-C37ACC1BE596}"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BAE5D-32AE-4ACE-A30C-050E9A66F14C}" type="slidenum">
              <a:rPr lang="en-US" smtClean="0"/>
              <a:t>‹#›</a:t>
            </a:fld>
            <a:endParaRPr lang="en-US"/>
          </a:p>
        </p:txBody>
      </p:sp>
    </p:spTree>
    <p:extLst>
      <p:ext uri="{BB962C8B-B14F-4D97-AF65-F5344CB8AC3E}">
        <p14:creationId xmlns:p14="http://schemas.microsoft.com/office/powerpoint/2010/main" val="95920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ewsandrecord/?__xts__%5b0%5d=68.ARAmAZVPwn0yDwudxBMgrh85jXk7fB03fpVka9hmYV1liLuFkx8svcf9mp4fWA0cf9SfOghj_fsJddLEKIgwPmqoe5qkxnpzfM91IR8LW7Cqhq9jIrpkNrC9Tq4zzS83A_Oc_I7ZivPROWIgG-ufXrZodQ3Ia0TdWrVJRRNNTp5Ic-afygoTYyCyi2xkYvNI1qt8mzVXQck7B3lvpjN2bTPaFYc&amp;__tn__=,dK*F-R&amp;eid=ARBK2Zbo1wCkmHORSpEkDuv5YoFmGDwm9HIEu1k_YD6THo5Ue2x4gDQPM0PGFKeM16p2GzA7pKDYMeSP"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l.facebook.com/l.php?u=https://bit.ly/2BR88PF&amp;h=AT1Nlm4k91xt9iIwLNzOFgioasG4bnctuLzIqwzwLmfLWRf3G2VX5qIoqNdMbWpWGaZNBOTP1ADCeZ0_uxrUCJqu8jPVhMks4VhUdx9Wn8d4aSI6OcQFioCq5WTHCp7YGPBLrAks" TargetMode="External"/><Relationship Id="rId4" Type="http://schemas.openxmlformats.org/officeDocument/2006/relationships/hyperlink" Target="https://www.facebook.com/jrridinger?__tn__=,dK*F-R&amp;eid=ARDzyMrSslz4Jk0jjP54OV8TwHbXQzsL9K1UWxUPd4hJ6yZ6Vn4nXFln_FKM_zhC_vz3Z1Pknlc1gkBD"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ewsandrecord/?__xts__%5b0%5d=68.ARAmAZVPwn0yDwudxBMgrh85jXk7fB03fpVka9hmYV1liLuFkx8svcf9mp4fWA0cf9SfOghj_fsJddLEKIgwPmqoe5qkxnpzfM91IR8LW7Cqhq9jIrpkNrC9Tq4zzS83A_Oc_I7ZivPROWIgG-ufXrZodQ3Ia0TdWrVJRRNNTp5Ic-afygoTYyCyi2xkYvNI1qt8mzVXQck7B3lvpjN2bTPaFYc&amp;__tn__=,dK*F-R&amp;eid=ARBK2Zbo1wCkmHORSpEkDuv5YoFmGDwm9HIEu1k_YD6THo5Ue2x4gDQPM0PGFKeM16p2GzA7pKDYMeSP"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l.facebook.com/l.php?u=https://bit.ly/2BR88PF&amp;h=AT1Nlm4k91xt9iIwLNzOFgioasG4bnctuLzIqwzwLmfLWRf3G2VX5qIoqNdMbWpWGaZNBOTP1ADCeZ0_uxrUCJqu8jPVhMks4VhUdx9Wn8d4aSI6OcQFioCq5WTHCp7YGPBLrAks" TargetMode="External"/><Relationship Id="rId4" Type="http://schemas.openxmlformats.org/officeDocument/2006/relationships/hyperlink" Target="https://www.facebook.com/jrridinger?__tn__=,dK*F-R&amp;eid=ARDzyMrSslz4Jk0jjP54OV8TwHbXQzsL9K1UWxUPd4hJ6yZ6Vn4nXFln_FKM_zhC_vz3Z1Pknlc1gkB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E99F9-FCA0-B843-92E4-7133042AD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246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SimSun" pitchFamily="18" charset="0"/>
              </a:rPr>
              <a:t>《Triad商業期刊》已再次將美安公司 | SHOP.COM列入北卡羅萊納州皮埃蒙特三角區(Piedmont Triad)50大最快速成長私營公司的排行榜。此次榮登2018年排行榜，是美安公司 | SHOP.COM自1998年以來第13次名列年度排行榜，這反映出公司連年持續強勁成長。</a:t>
            </a:r>
            <a:r>
              <a:rPr lang="en" sz="1200" dirty="0" smtClean="0"/>
              <a:t/>
            </a:r>
            <a:br>
              <a:rPr lang="en" sz="1200" dirty="0" smtClean="0"/>
            </a:br>
            <a:endParaRPr lang="en" sz="12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FAFF9-7FDD-455C-BACD-F3BF87339B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12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FAFF9-7FDD-455C-BACD-F3BF87339B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339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HK" sz="1800" b="1" i="0" u="none" dirty="0" smtClean="0">
                <a:solidFill>
                  <a:srgbClr val="262626"/>
                </a:solidFill>
                <a:ea typeface="SimSun" pitchFamily="18" charset="0"/>
              </a:rPr>
              <a:t>優點聚焦：</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zh-HK" sz="1800" b="0" i="0" u="none" dirty="0" smtClean="0">
                <a:solidFill>
                  <a:srgbClr val="262626"/>
                </a:solidFill>
                <a:ea typeface="SimSun" pitchFamily="18" charset="0"/>
              </a:rPr>
              <a:t>Condensed Assessment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zh-HK" sz="1800" b="0" i="0" u="none" dirty="0" smtClean="0">
                <a:solidFill>
                  <a:srgbClr val="262626"/>
                </a:solidFill>
                <a:ea typeface="SimSun" pitchFamily="18" charset="0"/>
              </a:rPr>
              <a:t>Shows your prospect how much money they are already spending that could be redirected to fund a Shopping Annuity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zh-HK" sz="1800" b="0" i="0" u="none" dirty="0" smtClean="0">
                <a:solidFill>
                  <a:srgbClr val="262626"/>
                </a:solidFill>
                <a:ea typeface="SimSun" pitchFamily="18" charset="0"/>
              </a:rPr>
              <a:t>Once completed you and your prospect will both be emailed a summary which will show the following based on their responses: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zh-HK" sz="1800" b="0" i="0" u="none" dirty="0" smtClean="0">
                <a:solidFill>
                  <a:srgbClr val="262626"/>
                </a:solidFill>
                <a:ea typeface="SimSun" pitchFamily="18" charset="0"/>
              </a:rPr>
              <a:t>Total potential BV</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zh-HK" sz="1800" b="0" i="0" u="none" dirty="0" smtClean="0">
                <a:solidFill>
                  <a:srgbClr val="262626"/>
                </a:solidFill>
                <a:ea typeface="SimSun" pitchFamily="18" charset="0"/>
              </a:rPr>
              <a:t>Total potential IBV</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zh-HK" sz="1800" b="0" i="0" u="none" dirty="0" smtClean="0">
                <a:solidFill>
                  <a:srgbClr val="262626"/>
                </a:solidFill>
                <a:ea typeface="SimSun" pitchFamily="18" charset="0"/>
              </a:rPr>
              <a:t>SA at maturity at 3,5, 1o years if:</a:t>
            </a:r>
          </a:p>
          <a:p>
            <a:pPr marL="12001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zh-HK" sz="1800" b="0" i="0" u="none" dirty="0" smtClean="0">
                <a:solidFill>
                  <a:srgbClr val="262626"/>
                </a:solidFill>
                <a:ea typeface="SimSun" pitchFamily="18" charset="0"/>
              </a:rPr>
              <a:t>Built an organization of 12 and 12 doing the SA</a:t>
            </a:r>
          </a:p>
          <a:p>
            <a:pPr marL="1200150" marR="0" lvl="2"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zh-HK" sz="1800" b="0" i="0" u="none" dirty="0" smtClean="0">
                <a:solidFill>
                  <a:srgbClr val="262626"/>
                </a:solidFill>
                <a:ea typeface="SimSun" pitchFamily="18" charset="0"/>
              </a:rPr>
              <a:t>If you added base 10, 7 Strong on top of that!</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FAFF9-7FDD-455C-BACD-F3BF87339B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460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FAFF9-7FDD-455C-BACD-F3BF87339B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28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SimSun" pitchFamily="18" charset="0"/>
              </a:rPr>
              <a:t>https://hk.shop.com/shoplocal/location/389?latitude=22.2920704&amp;longitude=114.17354239999999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590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SimSun" pitchFamily="18" charset="0"/>
              </a:rPr>
              <a:t>https://hk.shop.com/Apple+Music-v273193-c+.xhtml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046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SimSun" pitchFamily="18" charset="0"/>
              </a:rPr>
              <a:t>Thank you, </a:t>
            </a:r>
            <a:r>
              <a:rPr lang="zh-HK" sz="1200" b="0" i="0" u="none" dirty="0" smtClean="0">
                <a:solidFill>
                  <a:srgbClr val="000000"/>
                </a:solidFill>
                <a:ea typeface="SimSun" pitchFamily="18" charset="0"/>
                <a:hlinkClick r:id="rId3"/>
              </a:rPr>
              <a:t>News &amp; Record</a:t>
            </a:r>
            <a:r>
              <a:rPr lang="zh-HK" sz="1200" b="0" i="0" dirty="0" smtClean="0">
                <a:solidFill>
                  <a:srgbClr val="000000"/>
                </a:solidFill>
                <a:ea typeface="SimSun" pitchFamily="18" charset="0"/>
              </a:rPr>
              <a:t> for this great feature in the local paper! We're so proud of our Greensboro roots. </a:t>
            </a:r>
            <a:r>
              <a:rPr lang="en" sz="1200" dirty="0" smtClean="0"/>
              <a:t/>
            </a:r>
            <a:br>
              <a:rPr lang="en" sz="1200" dirty="0" smtClean="0"/>
            </a:br>
            <a:r>
              <a:rPr lang="en" sz="1200" dirty="0" smtClean="0"/>
              <a:t/>
            </a:r>
            <a:br>
              <a:rPr lang="en" sz="1200" dirty="0" smtClean="0"/>
            </a:br>
            <a:r>
              <a:rPr lang="zh-HK" sz="1200" b="0" i="0" dirty="0" smtClean="0">
                <a:solidFill>
                  <a:srgbClr val="000000"/>
                </a:solidFill>
                <a:ea typeface="SimSun" pitchFamily="18" charset="0"/>
              </a:rPr>
              <a:t>“It’s ... inspiring to think that a company that started with just a handful of entrepreneurs has now blossomed into a global powerhouse,” - </a:t>
            </a:r>
            <a:r>
              <a:rPr lang="zh-HK" sz="1200" b="0" i="0" u="none" dirty="0" smtClean="0">
                <a:solidFill>
                  <a:srgbClr val="000000"/>
                </a:solidFill>
                <a:ea typeface="SimSun" pitchFamily="18" charset="0"/>
                <a:hlinkClick r:id="rId4"/>
              </a:rPr>
              <a:t>JR Ridinger</a:t>
            </a:r>
            <a:r>
              <a:rPr lang="en" sz="1200" dirty="0" smtClean="0"/>
              <a:t/>
            </a:r>
            <a:br>
              <a:rPr lang="en" sz="1200" dirty="0" smtClean="0"/>
            </a:br>
            <a:r>
              <a:rPr lang="en" sz="1200" dirty="0" smtClean="0"/>
              <a:t/>
            </a:r>
            <a:br>
              <a:rPr lang="en" sz="1200" dirty="0" smtClean="0"/>
            </a:br>
            <a:r>
              <a:rPr lang="zh-HK" sz="1200" b="0" i="0" dirty="0" smtClean="0">
                <a:solidFill>
                  <a:srgbClr val="000000"/>
                </a:solidFill>
                <a:ea typeface="SimSun" pitchFamily="18" charset="0"/>
              </a:rPr>
              <a:t>Read the full online version here:</a:t>
            </a:r>
            <a:r>
              <a:rPr lang="zh-HK" sz="1200" b="0" i="0" u="none" dirty="0" smtClean="0">
                <a:solidFill>
                  <a:srgbClr val="000000"/>
                </a:solidFill>
                <a:ea typeface="SimSun" pitchFamily="18" charset="0"/>
                <a:hlinkClick r:id="rId5"/>
              </a:rPr>
              <a:t>http://bit.ly/2BR88PF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FAFF9-7FDD-455C-BACD-F3BF87339B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576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SimSun" pitchFamily="18" charset="0"/>
              </a:rPr>
              <a:t>Thank you, </a:t>
            </a:r>
            <a:r>
              <a:rPr lang="zh-HK" sz="1200" b="0" i="0" u="none" dirty="0" smtClean="0">
                <a:solidFill>
                  <a:srgbClr val="000000"/>
                </a:solidFill>
                <a:ea typeface="SimSun" pitchFamily="18" charset="0"/>
                <a:hlinkClick r:id="rId3"/>
              </a:rPr>
              <a:t>News &amp; Record</a:t>
            </a:r>
            <a:r>
              <a:rPr lang="zh-HK" sz="1200" b="0" i="0" dirty="0" smtClean="0">
                <a:solidFill>
                  <a:srgbClr val="000000"/>
                </a:solidFill>
                <a:ea typeface="SimSun" pitchFamily="18" charset="0"/>
              </a:rPr>
              <a:t> for this great feature in the local paper! We're so proud of our Greensboro roots. </a:t>
            </a:r>
            <a:r>
              <a:rPr lang="en" sz="1200" dirty="0" smtClean="0"/>
              <a:t/>
            </a:r>
            <a:br>
              <a:rPr lang="en" sz="1200" dirty="0" smtClean="0"/>
            </a:br>
            <a:r>
              <a:rPr lang="en" sz="1200" dirty="0" smtClean="0"/>
              <a:t/>
            </a:r>
            <a:br>
              <a:rPr lang="en" sz="1200" dirty="0" smtClean="0"/>
            </a:br>
            <a:r>
              <a:rPr lang="zh-HK" sz="1200" b="0" i="0" dirty="0" smtClean="0">
                <a:solidFill>
                  <a:srgbClr val="000000"/>
                </a:solidFill>
                <a:ea typeface="SimSun" pitchFamily="18" charset="0"/>
              </a:rPr>
              <a:t>“It’s ... inspiring to think that a company that started with just a handful of entrepreneurs has now blossomed into a global powerhouse,” - </a:t>
            </a:r>
            <a:r>
              <a:rPr lang="zh-HK" sz="1200" b="0" i="0" u="none" dirty="0" smtClean="0">
                <a:solidFill>
                  <a:srgbClr val="000000"/>
                </a:solidFill>
                <a:ea typeface="SimSun" pitchFamily="18" charset="0"/>
                <a:hlinkClick r:id="rId4"/>
              </a:rPr>
              <a:t>JR Ridinger</a:t>
            </a:r>
            <a:r>
              <a:rPr lang="en" sz="1200" dirty="0" smtClean="0"/>
              <a:t/>
            </a:r>
            <a:br>
              <a:rPr lang="en" sz="1200" dirty="0" smtClean="0"/>
            </a:br>
            <a:r>
              <a:rPr lang="en" sz="1200" dirty="0" smtClean="0"/>
              <a:t/>
            </a:r>
            <a:br>
              <a:rPr lang="en" sz="1200" dirty="0" smtClean="0"/>
            </a:br>
            <a:r>
              <a:rPr lang="zh-HK" sz="1200" b="0" i="0" dirty="0" smtClean="0">
                <a:solidFill>
                  <a:srgbClr val="000000"/>
                </a:solidFill>
                <a:ea typeface="SimSun" pitchFamily="18" charset="0"/>
              </a:rPr>
              <a:t>Read the full online version here:</a:t>
            </a:r>
            <a:r>
              <a:rPr lang="zh-HK" sz="1200" b="0" i="0" u="none" dirty="0" smtClean="0">
                <a:solidFill>
                  <a:srgbClr val="000000"/>
                </a:solidFill>
                <a:ea typeface="SimSun" pitchFamily="18" charset="0"/>
                <a:hlinkClick r:id="rId5"/>
              </a:rPr>
              <a:t>http://bit.ly/2BR88PF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FAFF9-7FDD-455C-BACD-F3BF87339B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028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3878" rtl="0" eaLnBrk="1" fontAlgn="auto" latinLnBrk="0" hangingPunct="1">
              <a:lnSpc>
                <a:spcPct val="100000"/>
              </a:lnSpc>
              <a:spcBef>
                <a:spcPts val="0"/>
              </a:spcBef>
              <a:spcAft>
                <a:spcPts val="0"/>
              </a:spcAft>
              <a:buClrTx/>
              <a:buSzTx/>
              <a:buFontTx/>
              <a:buNone/>
              <a:tabLst/>
              <a:defRPr/>
            </a:pPr>
            <a:fld id="{C3245BBC-27E8-456C-98C1-00975ED3B5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878"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3840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SimSun" pitchFamily="18" charset="0"/>
              </a:rPr>
              <a:t>2018 Grant Thornton北卡百大企業排行榜(NC100)，依私人企業的年度營收排行，將美安公司 | SHOP.COM評為北卡羅萊納州位列第8名的大型私人企業。榮登NC100排行榜的都是對北卡羅萊納州有重大影響的私人企業。美安公司 | SHOP.COM於2017年位列第26名，今年躍升至第8名，這不但意義重大，更令人振奮。這也標誌著美安公司已經連續13年獲此殊榮！</a:t>
            </a:r>
          </a:p>
          <a:p>
            <a:r>
              <a:rPr lang="en-AU" dirty="0"/>
              <a:t/>
            </a:r>
            <a:br>
              <a:rPr lang="en-AU" dirty="0"/>
            </a:b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FAFF9-7FDD-455C-BACD-F3BF87339BB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999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2681855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3883259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559984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asic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p:nvSpPr>
        <p:spPr>
          <a:xfrm>
            <a:off x="0" y="6597352"/>
            <a:ext cx="121920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sz="2400"/>
          </a:p>
        </p:txBody>
      </p:sp>
      <p:grpSp>
        <p:nvGrpSpPr>
          <p:cNvPr id="6" name="그룹 5">
            <a:extLst>
              <a:ext uri="{FF2B5EF4-FFF2-40B4-BE49-F238E27FC236}">
                <a16:creationId xmlns:a16="http://schemas.microsoft.com/office/drawing/2014/main" id="{3F6939C0-0F9C-4BB0-BE6D-CDFDBD48B8E1}"/>
              </a:ext>
            </a:extLst>
          </p:cNvPr>
          <p:cNvGrpSpPr/>
          <p:nvPr/>
        </p:nvGrpSpPr>
        <p:grpSpPr>
          <a:xfrm>
            <a:off x="10668856" y="5253432"/>
            <a:ext cx="1523145" cy="1585421"/>
            <a:chOff x="4572000" y="387072"/>
            <a:chExt cx="4569687" cy="4756528"/>
          </a:xfrm>
        </p:grpSpPr>
        <p:sp>
          <p:nvSpPr>
            <p:cNvPr id="7" name="자유형: 도형 6">
              <a:extLst>
                <a:ext uri="{FF2B5EF4-FFF2-40B4-BE49-F238E27FC236}">
                  <a16:creationId xmlns:a16="http://schemas.microsoft.com/office/drawing/2014/main" id="{D9278269-D816-4377-921A-50AEC083B847}"/>
                </a:ext>
              </a:extLst>
            </p:cNvPr>
            <p:cNvSpPr/>
            <p:nvPr userDrawn="1"/>
          </p:nvSpPr>
          <p:spPr>
            <a:xfrm>
              <a:off x="4572000" y="1408870"/>
              <a:ext cx="4569687" cy="3734730"/>
            </a:xfrm>
            <a:custGeom>
              <a:avLst/>
              <a:gdLst>
                <a:gd name="connsiteX0" fmla="*/ 2611712 w 4569687"/>
                <a:gd name="connsiteY0" fmla="*/ 0 h 3734631"/>
                <a:gd name="connsiteX1" fmla="*/ 2927539 w 4569687"/>
                <a:gd name="connsiteY1" fmla="*/ 0 h 3734631"/>
                <a:gd name="connsiteX2" fmla="*/ 3010471 w 4569687"/>
                <a:gd name="connsiteY2" fmla="*/ 662843 h 3734631"/>
                <a:gd name="connsiteX3" fmla="*/ 3062414 w 4569687"/>
                <a:gd name="connsiteY3" fmla="*/ 672782 h 3734631"/>
                <a:gd name="connsiteX4" fmla="*/ 3375104 w 4569687"/>
                <a:gd name="connsiteY4" fmla="*/ 893768 h 3734631"/>
                <a:gd name="connsiteX5" fmla="*/ 3401966 w 4569687"/>
                <a:gd name="connsiteY5" fmla="*/ 943258 h 3734631"/>
                <a:gd name="connsiteX6" fmla="*/ 3444529 w 4569687"/>
                <a:gd name="connsiteY6" fmla="*/ 938967 h 3734631"/>
                <a:gd name="connsiteX7" fmla="*/ 3941882 w 4569687"/>
                <a:gd name="connsiteY7" fmla="*/ 1268635 h 3734631"/>
                <a:gd name="connsiteX8" fmla="*/ 3950232 w 4569687"/>
                <a:gd name="connsiteY8" fmla="*/ 1295533 h 3734631"/>
                <a:gd name="connsiteX9" fmla="*/ 3968452 w 4569687"/>
                <a:gd name="connsiteY9" fmla="*/ 1289878 h 3734631"/>
                <a:gd name="connsiteX10" fmla="*/ 4041773 w 4569687"/>
                <a:gd name="connsiteY10" fmla="*/ 1282486 h 3734631"/>
                <a:gd name="connsiteX11" fmla="*/ 4398197 w 4569687"/>
                <a:gd name="connsiteY11" fmla="*/ 1572980 h 3734631"/>
                <a:gd name="connsiteX12" fmla="*/ 4401113 w 4569687"/>
                <a:gd name="connsiteY12" fmla="*/ 1601912 h 3734631"/>
                <a:gd name="connsiteX13" fmla="*/ 4509768 w 4569687"/>
                <a:gd name="connsiteY13" fmla="*/ 1612865 h 3734631"/>
                <a:gd name="connsiteX14" fmla="*/ 4569687 w 4569687"/>
                <a:gd name="connsiteY14" fmla="*/ 1630661 h 3734631"/>
                <a:gd name="connsiteX15" fmla="*/ 4569687 w 4569687"/>
                <a:gd name="connsiteY15" fmla="*/ 3685776 h 3734631"/>
                <a:gd name="connsiteX16" fmla="*/ 4479175 w 4569687"/>
                <a:gd name="connsiteY16" fmla="*/ 3694900 h 3734631"/>
                <a:gd name="connsiteX17" fmla="*/ 4083674 w 4569687"/>
                <a:gd name="connsiteY17" fmla="*/ 3574092 h 3734631"/>
                <a:gd name="connsiteX18" fmla="*/ 4051094 w 4569687"/>
                <a:gd name="connsiteY18" fmla="*/ 3547210 h 3734631"/>
                <a:gd name="connsiteX19" fmla="*/ 4009782 w 4569687"/>
                <a:gd name="connsiteY19" fmla="*/ 3581295 h 3734631"/>
                <a:gd name="connsiteX20" fmla="*/ 3782104 w 4569687"/>
                <a:gd name="connsiteY20" fmla="*/ 3650841 h 3734631"/>
                <a:gd name="connsiteX21" fmla="*/ 3494159 w 4569687"/>
                <a:gd name="connsiteY21" fmla="*/ 3531570 h 3734631"/>
                <a:gd name="connsiteX22" fmla="*/ 3452428 w 4569687"/>
                <a:gd name="connsiteY22" fmla="*/ 3480992 h 3734631"/>
                <a:gd name="connsiteX23" fmla="*/ 3441126 w 4569687"/>
                <a:gd name="connsiteY23" fmla="*/ 3501813 h 3734631"/>
                <a:gd name="connsiteX24" fmla="*/ 3103456 w 4569687"/>
                <a:gd name="connsiteY24" fmla="*/ 3681351 h 3734631"/>
                <a:gd name="connsiteX25" fmla="*/ 2815511 w 4569687"/>
                <a:gd name="connsiteY25" fmla="*/ 3562080 h 3734631"/>
                <a:gd name="connsiteX26" fmla="*/ 2772231 w 4569687"/>
                <a:gd name="connsiteY26" fmla="*/ 3509625 h 3734631"/>
                <a:gd name="connsiteX27" fmla="*/ 2697608 w 4569687"/>
                <a:gd name="connsiteY27" fmla="*/ 3571194 h 3734631"/>
                <a:gd name="connsiteX28" fmla="*/ 2162552 w 4569687"/>
                <a:gd name="connsiteY28" fmla="*/ 3734631 h 3734631"/>
                <a:gd name="connsiteX29" fmla="*/ 1369010 w 4569687"/>
                <a:gd name="connsiteY29" fmla="*/ 3312708 h 3734631"/>
                <a:gd name="connsiteX30" fmla="*/ 1363923 w 4569687"/>
                <a:gd name="connsiteY30" fmla="*/ 3304336 h 3734631"/>
                <a:gd name="connsiteX31" fmla="*/ 1334207 w 4569687"/>
                <a:gd name="connsiteY31" fmla="*/ 3340352 h 3734631"/>
                <a:gd name="connsiteX32" fmla="*/ 1046262 w 4569687"/>
                <a:gd name="connsiteY32" fmla="*/ 3459623 h 3734631"/>
                <a:gd name="connsiteX33" fmla="*/ 647319 w 4569687"/>
                <a:gd name="connsiteY33" fmla="*/ 3134475 h 3734631"/>
                <a:gd name="connsiteX34" fmla="*/ 642925 w 4569687"/>
                <a:gd name="connsiteY34" fmla="*/ 3090891 h 3734631"/>
                <a:gd name="connsiteX35" fmla="*/ 634894 w 4569687"/>
                <a:gd name="connsiteY35" fmla="*/ 3098188 h 3734631"/>
                <a:gd name="connsiteX36" fmla="*/ 407216 w 4569687"/>
                <a:gd name="connsiteY36" fmla="*/ 3167734 h 3734631"/>
                <a:gd name="connsiteX37" fmla="*/ 0 w 4569687"/>
                <a:gd name="connsiteY37" fmla="*/ 2760518 h 3734631"/>
                <a:gd name="connsiteX38" fmla="*/ 407216 w 4569687"/>
                <a:gd name="connsiteY38" fmla="*/ 2353302 h 3734631"/>
                <a:gd name="connsiteX39" fmla="*/ 489284 w 4569687"/>
                <a:gd name="connsiteY39" fmla="*/ 2361575 h 3734631"/>
                <a:gd name="connsiteX40" fmla="*/ 508084 w 4569687"/>
                <a:gd name="connsiteY40" fmla="*/ 2367411 h 3734631"/>
                <a:gd name="connsiteX41" fmla="*/ 503849 w 4569687"/>
                <a:gd name="connsiteY41" fmla="*/ 2325400 h 3734631"/>
                <a:gd name="connsiteX42" fmla="*/ 1121688 w 4569687"/>
                <a:gd name="connsiteY42" fmla="*/ 1707561 h 3734631"/>
                <a:gd name="connsiteX43" fmla="*/ 1246204 w 4569687"/>
                <a:gd name="connsiteY43" fmla="*/ 1720113 h 3734631"/>
                <a:gd name="connsiteX44" fmla="*/ 1284356 w 4569687"/>
                <a:gd name="connsiteY44" fmla="*/ 1731957 h 3734631"/>
                <a:gd name="connsiteX45" fmla="*/ 1305976 w 4569687"/>
                <a:gd name="connsiteY45" fmla="*/ 1705754 h 3734631"/>
                <a:gd name="connsiteX46" fmla="*/ 1742854 w 4569687"/>
                <a:gd name="connsiteY46" fmla="*/ 1524793 h 3734631"/>
                <a:gd name="connsiteX47" fmla="*/ 1760288 w 4569687"/>
                <a:gd name="connsiteY47" fmla="*/ 1526551 h 3734631"/>
                <a:gd name="connsiteX48" fmla="*/ 1748032 w 4569687"/>
                <a:gd name="connsiteY48" fmla="*/ 1487068 h 3734631"/>
                <a:gd name="connsiteX49" fmla="*/ 1742854 w 4569687"/>
                <a:gd name="connsiteY49" fmla="*/ 1435701 h 3734631"/>
                <a:gd name="connsiteX50" fmla="*/ 1946367 w 4569687"/>
                <a:gd name="connsiteY50" fmla="*/ 1185999 h 3734631"/>
                <a:gd name="connsiteX51" fmla="*/ 1956892 w 4569687"/>
                <a:gd name="connsiteY51" fmla="*/ 1184938 h 3734631"/>
                <a:gd name="connsiteX52" fmla="*/ 1963928 w 4569687"/>
                <a:gd name="connsiteY52" fmla="*/ 1115143 h 3734631"/>
                <a:gd name="connsiteX53" fmla="*/ 2450363 w 4569687"/>
                <a:gd name="connsiteY53" fmla="*/ 718687 h 3734631"/>
                <a:gd name="connsiteX54" fmla="*/ 2520904 w 4569687"/>
                <a:gd name="connsiteY54" fmla="*/ 725798 h 3734631"/>
                <a:gd name="connsiteX0" fmla="*/ 2611712 w 4569687"/>
                <a:gd name="connsiteY0" fmla="*/ 0 h 3734631"/>
                <a:gd name="connsiteX1" fmla="*/ 2927539 w 4569687"/>
                <a:gd name="connsiteY1" fmla="*/ 0 h 3734631"/>
                <a:gd name="connsiteX2" fmla="*/ 3010471 w 4569687"/>
                <a:gd name="connsiteY2" fmla="*/ 662843 h 3734631"/>
                <a:gd name="connsiteX3" fmla="*/ 3062414 w 4569687"/>
                <a:gd name="connsiteY3" fmla="*/ 672782 h 3734631"/>
                <a:gd name="connsiteX4" fmla="*/ 3375104 w 4569687"/>
                <a:gd name="connsiteY4" fmla="*/ 893768 h 3734631"/>
                <a:gd name="connsiteX5" fmla="*/ 3401966 w 4569687"/>
                <a:gd name="connsiteY5" fmla="*/ 943258 h 3734631"/>
                <a:gd name="connsiteX6" fmla="*/ 3444529 w 4569687"/>
                <a:gd name="connsiteY6" fmla="*/ 938967 h 3734631"/>
                <a:gd name="connsiteX7" fmla="*/ 3941882 w 4569687"/>
                <a:gd name="connsiteY7" fmla="*/ 1268635 h 3734631"/>
                <a:gd name="connsiteX8" fmla="*/ 3950232 w 4569687"/>
                <a:gd name="connsiteY8" fmla="*/ 1295533 h 3734631"/>
                <a:gd name="connsiteX9" fmla="*/ 3968452 w 4569687"/>
                <a:gd name="connsiteY9" fmla="*/ 1289878 h 3734631"/>
                <a:gd name="connsiteX10" fmla="*/ 4041773 w 4569687"/>
                <a:gd name="connsiteY10" fmla="*/ 1282486 h 3734631"/>
                <a:gd name="connsiteX11" fmla="*/ 4398197 w 4569687"/>
                <a:gd name="connsiteY11" fmla="*/ 1572980 h 3734631"/>
                <a:gd name="connsiteX12" fmla="*/ 4401113 w 4569687"/>
                <a:gd name="connsiteY12" fmla="*/ 1601912 h 3734631"/>
                <a:gd name="connsiteX13" fmla="*/ 4509768 w 4569687"/>
                <a:gd name="connsiteY13" fmla="*/ 1612865 h 3734631"/>
                <a:gd name="connsiteX14" fmla="*/ 4569687 w 4569687"/>
                <a:gd name="connsiteY14" fmla="*/ 1630661 h 3734631"/>
                <a:gd name="connsiteX15" fmla="*/ 4569687 w 4569687"/>
                <a:gd name="connsiteY15" fmla="*/ 3685776 h 3734631"/>
                <a:gd name="connsiteX16" fmla="*/ 4479175 w 4569687"/>
                <a:gd name="connsiteY16" fmla="*/ 3694900 h 3734631"/>
                <a:gd name="connsiteX17" fmla="*/ 4083674 w 4569687"/>
                <a:gd name="connsiteY17" fmla="*/ 3574092 h 3734631"/>
                <a:gd name="connsiteX18" fmla="*/ 4051094 w 4569687"/>
                <a:gd name="connsiteY18" fmla="*/ 3547210 h 3734631"/>
                <a:gd name="connsiteX19" fmla="*/ 4009782 w 4569687"/>
                <a:gd name="connsiteY19" fmla="*/ 3581295 h 3734631"/>
                <a:gd name="connsiteX20" fmla="*/ 3782104 w 4569687"/>
                <a:gd name="connsiteY20" fmla="*/ 3650841 h 3734631"/>
                <a:gd name="connsiteX21" fmla="*/ 3494159 w 4569687"/>
                <a:gd name="connsiteY21" fmla="*/ 3531570 h 3734631"/>
                <a:gd name="connsiteX22" fmla="*/ 3452428 w 4569687"/>
                <a:gd name="connsiteY22" fmla="*/ 3480992 h 3734631"/>
                <a:gd name="connsiteX23" fmla="*/ 3441126 w 4569687"/>
                <a:gd name="connsiteY23" fmla="*/ 3501813 h 3734631"/>
                <a:gd name="connsiteX24" fmla="*/ 3103456 w 4569687"/>
                <a:gd name="connsiteY24" fmla="*/ 3681351 h 3734631"/>
                <a:gd name="connsiteX25" fmla="*/ 2815511 w 4569687"/>
                <a:gd name="connsiteY25" fmla="*/ 3562080 h 3734631"/>
                <a:gd name="connsiteX26" fmla="*/ 2772231 w 4569687"/>
                <a:gd name="connsiteY26" fmla="*/ 3509625 h 3734631"/>
                <a:gd name="connsiteX27" fmla="*/ 2697608 w 4569687"/>
                <a:gd name="connsiteY27" fmla="*/ 3571194 h 3734631"/>
                <a:gd name="connsiteX28" fmla="*/ 2162552 w 4569687"/>
                <a:gd name="connsiteY28" fmla="*/ 3734631 h 3734631"/>
                <a:gd name="connsiteX29" fmla="*/ 1369010 w 4569687"/>
                <a:gd name="connsiteY29" fmla="*/ 3312708 h 3734631"/>
                <a:gd name="connsiteX30" fmla="*/ 1334207 w 4569687"/>
                <a:gd name="connsiteY30" fmla="*/ 3340352 h 3734631"/>
                <a:gd name="connsiteX31" fmla="*/ 1046262 w 4569687"/>
                <a:gd name="connsiteY31" fmla="*/ 3459623 h 3734631"/>
                <a:gd name="connsiteX32" fmla="*/ 647319 w 4569687"/>
                <a:gd name="connsiteY32" fmla="*/ 3134475 h 3734631"/>
                <a:gd name="connsiteX33" fmla="*/ 642925 w 4569687"/>
                <a:gd name="connsiteY33" fmla="*/ 3090891 h 3734631"/>
                <a:gd name="connsiteX34" fmla="*/ 634894 w 4569687"/>
                <a:gd name="connsiteY34" fmla="*/ 3098188 h 3734631"/>
                <a:gd name="connsiteX35" fmla="*/ 407216 w 4569687"/>
                <a:gd name="connsiteY35" fmla="*/ 3167734 h 3734631"/>
                <a:gd name="connsiteX36" fmla="*/ 0 w 4569687"/>
                <a:gd name="connsiteY36" fmla="*/ 2760518 h 3734631"/>
                <a:gd name="connsiteX37" fmla="*/ 407216 w 4569687"/>
                <a:gd name="connsiteY37" fmla="*/ 2353302 h 3734631"/>
                <a:gd name="connsiteX38" fmla="*/ 489284 w 4569687"/>
                <a:gd name="connsiteY38" fmla="*/ 2361575 h 3734631"/>
                <a:gd name="connsiteX39" fmla="*/ 508084 w 4569687"/>
                <a:gd name="connsiteY39" fmla="*/ 2367411 h 3734631"/>
                <a:gd name="connsiteX40" fmla="*/ 503849 w 4569687"/>
                <a:gd name="connsiteY40" fmla="*/ 2325400 h 3734631"/>
                <a:gd name="connsiteX41" fmla="*/ 1121688 w 4569687"/>
                <a:gd name="connsiteY41" fmla="*/ 1707561 h 3734631"/>
                <a:gd name="connsiteX42" fmla="*/ 1246204 w 4569687"/>
                <a:gd name="connsiteY42" fmla="*/ 1720113 h 3734631"/>
                <a:gd name="connsiteX43" fmla="*/ 1284356 w 4569687"/>
                <a:gd name="connsiteY43" fmla="*/ 1731957 h 3734631"/>
                <a:gd name="connsiteX44" fmla="*/ 1305976 w 4569687"/>
                <a:gd name="connsiteY44" fmla="*/ 1705754 h 3734631"/>
                <a:gd name="connsiteX45" fmla="*/ 1742854 w 4569687"/>
                <a:gd name="connsiteY45" fmla="*/ 1524793 h 3734631"/>
                <a:gd name="connsiteX46" fmla="*/ 1760288 w 4569687"/>
                <a:gd name="connsiteY46" fmla="*/ 1526551 h 3734631"/>
                <a:gd name="connsiteX47" fmla="*/ 1748032 w 4569687"/>
                <a:gd name="connsiteY47" fmla="*/ 1487068 h 3734631"/>
                <a:gd name="connsiteX48" fmla="*/ 1742854 w 4569687"/>
                <a:gd name="connsiteY48" fmla="*/ 1435701 h 3734631"/>
                <a:gd name="connsiteX49" fmla="*/ 1946367 w 4569687"/>
                <a:gd name="connsiteY49" fmla="*/ 1185999 h 3734631"/>
                <a:gd name="connsiteX50" fmla="*/ 1956892 w 4569687"/>
                <a:gd name="connsiteY50" fmla="*/ 1184938 h 3734631"/>
                <a:gd name="connsiteX51" fmla="*/ 1963928 w 4569687"/>
                <a:gd name="connsiteY51" fmla="*/ 1115143 h 3734631"/>
                <a:gd name="connsiteX52" fmla="*/ 2450363 w 4569687"/>
                <a:gd name="connsiteY52" fmla="*/ 718687 h 3734631"/>
                <a:gd name="connsiteX53" fmla="*/ 2520904 w 4569687"/>
                <a:gd name="connsiteY53" fmla="*/ 725798 h 3734631"/>
                <a:gd name="connsiteX54" fmla="*/ 2611712 w 4569687"/>
                <a:gd name="connsiteY54" fmla="*/ 0 h 3734631"/>
                <a:gd name="connsiteX0" fmla="*/ 2611712 w 4569687"/>
                <a:gd name="connsiteY0" fmla="*/ 0 h 3743131"/>
                <a:gd name="connsiteX1" fmla="*/ 2927539 w 4569687"/>
                <a:gd name="connsiteY1" fmla="*/ 0 h 3743131"/>
                <a:gd name="connsiteX2" fmla="*/ 3010471 w 4569687"/>
                <a:gd name="connsiteY2" fmla="*/ 662843 h 3743131"/>
                <a:gd name="connsiteX3" fmla="*/ 3062414 w 4569687"/>
                <a:gd name="connsiteY3" fmla="*/ 672782 h 3743131"/>
                <a:gd name="connsiteX4" fmla="*/ 3375104 w 4569687"/>
                <a:gd name="connsiteY4" fmla="*/ 893768 h 3743131"/>
                <a:gd name="connsiteX5" fmla="*/ 3401966 w 4569687"/>
                <a:gd name="connsiteY5" fmla="*/ 943258 h 3743131"/>
                <a:gd name="connsiteX6" fmla="*/ 3444529 w 4569687"/>
                <a:gd name="connsiteY6" fmla="*/ 938967 h 3743131"/>
                <a:gd name="connsiteX7" fmla="*/ 3941882 w 4569687"/>
                <a:gd name="connsiteY7" fmla="*/ 1268635 h 3743131"/>
                <a:gd name="connsiteX8" fmla="*/ 3950232 w 4569687"/>
                <a:gd name="connsiteY8" fmla="*/ 1295533 h 3743131"/>
                <a:gd name="connsiteX9" fmla="*/ 3968452 w 4569687"/>
                <a:gd name="connsiteY9" fmla="*/ 1289878 h 3743131"/>
                <a:gd name="connsiteX10" fmla="*/ 4041773 w 4569687"/>
                <a:gd name="connsiteY10" fmla="*/ 1282486 h 3743131"/>
                <a:gd name="connsiteX11" fmla="*/ 4398197 w 4569687"/>
                <a:gd name="connsiteY11" fmla="*/ 1572980 h 3743131"/>
                <a:gd name="connsiteX12" fmla="*/ 4401113 w 4569687"/>
                <a:gd name="connsiteY12" fmla="*/ 1601912 h 3743131"/>
                <a:gd name="connsiteX13" fmla="*/ 4509768 w 4569687"/>
                <a:gd name="connsiteY13" fmla="*/ 1612865 h 3743131"/>
                <a:gd name="connsiteX14" fmla="*/ 4569687 w 4569687"/>
                <a:gd name="connsiteY14" fmla="*/ 1630661 h 3743131"/>
                <a:gd name="connsiteX15" fmla="*/ 4569687 w 4569687"/>
                <a:gd name="connsiteY15" fmla="*/ 3685776 h 3743131"/>
                <a:gd name="connsiteX16" fmla="*/ 4479175 w 4569687"/>
                <a:gd name="connsiteY16" fmla="*/ 3694900 h 3743131"/>
                <a:gd name="connsiteX17" fmla="*/ 4083674 w 4569687"/>
                <a:gd name="connsiteY17" fmla="*/ 3574092 h 3743131"/>
                <a:gd name="connsiteX18" fmla="*/ 4051094 w 4569687"/>
                <a:gd name="connsiteY18" fmla="*/ 3547210 h 3743131"/>
                <a:gd name="connsiteX19" fmla="*/ 4009782 w 4569687"/>
                <a:gd name="connsiteY19" fmla="*/ 3581295 h 3743131"/>
                <a:gd name="connsiteX20" fmla="*/ 3782104 w 4569687"/>
                <a:gd name="connsiteY20" fmla="*/ 3650841 h 3743131"/>
                <a:gd name="connsiteX21" fmla="*/ 3494159 w 4569687"/>
                <a:gd name="connsiteY21" fmla="*/ 3531570 h 3743131"/>
                <a:gd name="connsiteX22" fmla="*/ 3452428 w 4569687"/>
                <a:gd name="connsiteY22" fmla="*/ 3480992 h 3743131"/>
                <a:gd name="connsiteX23" fmla="*/ 3441126 w 4569687"/>
                <a:gd name="connsiteY23" fmla="*/ 3501813 h 3743131"/>
                <a:gd name="connsiteX24" fmla="*/ 3103456 w 4569687"/>
                <a:gd name="connsiteY24" fmla="*/ 3681351 h 3743131"/>
                <a:gd name="connsiteX25" fmla="*/ 2815511 w 4569687"/>
                <a:gd name="connsiteY25" fmla="*/ 3562080 h 3743131"/>
                <a:gd name="connsiteX26" fmla="*/ 2772231 w 4569687"/>
                <a:gd name="connsiteY26" fmla="*/ 3509625 h 3743131"/>
                <a:gd name="connsiteX27" fmla="*/ 2697608 w 4569687"/>
                <a:gd name="connsiteY27" fmla="*/ 3571194 h 3743131"/>
                <a:gd name="connsiteX28" fmla="*/ 2162552 w 4569687"/>
                <a:gd name="connsiteY28" fmla="*/ 3734631 h 3743131"/>
                <a:gd name="connsiteX29" fmla="*/ 1334207 w 4569687"/>
                <a:gd name="connsiteY29" fmla="*/ 3340352 h 3743131"/>
                <a:gd name="connsiteX30" fmla="*/ 1046262 w 4569687"/>
                <a:gd name="connsiteY30" fmla="*/ 3459623 h 3743131"/>
                <a:gd name="connsiteX31" fmla="*/ 647319 w 4569687"/>
                <a:gd name="connsiteY31" fmla="*/ 3134475 h 3743131"/>
                <a:gd name="connsiteX32" fmla="*/ 642925 w 4569687"/>
                <a:gd name="connsiteY32" fmla="*/ 3090891 h 3743131"/>
                <a:gd name="connsiteX33" fmla="*/ 634894 w 4569687"/>
                <a:gd name="connsiteY33" fmla="*/ 3098188 h 3743131"/>
                <a:gd name="connsiteX34" fmla="*/ 407216 w 4569687"/>
                <a:gd name="connsiteY34" fmla="*/ 3167734 h 3743131"/>
                <a:gd name="connsiteX35" fmla="*/ 0 w 4569687"/>
                <a:gd name="connsiteY35" fmla="*/ 2760518 h 3743131"/>
                <a:gd name="connsiteX36" fmla="*/ 407216 w 4569687"/>
                <a:gd name="connsiteY36" fmla="*/ 2353302 h 3743131"/>
                <a:gd name="connsiteX37" fmla="*/ 489284 w 4569687"/>
                <a:gd name="connsiteY37" fmla="*/ 2361575 h 3743131"/>
                <a:gd name="connsiteX38" fmla="*/ 508084 w 4569687"/>
                <a:gd name="connsiteY38" fmla="*/ 2367411 h 3743131"/>
                <a:gd name="connsiteX39" fmla="*/ 503849 w 4569687"/>
                <a:gd name="connsiteY39" fmla="*/ 2325400 h 3743131"/>
                <a:gd name="connsiteX40" fmla="*/ 1121688 w 4569687"/>
                <a:gd name="connsiteY40" fmla="*/ 1707561 h 3743131"/>
                <a:gd name="connsiteX41" fmla="*/ 1246204 w 4569687"/>
                <a:gd name="connsiteY41" fmla="*/ 1720113 h 3743131"/>
                <a:gd name="connsiteX42" fmla="*/ 1284356 w 4569687"/>
                <a:gd name="connsiteY42" fmla="*/ 1731957 h 3743131"/>
                <a:gd name="connsiteX43" fmla="*/ 1305976 w 4569687"/>
                <a:gd name="connsiteY43" fmla="*/ 1705754 h 3743131"/>
                <a:gd name="connsiteX44" fmla="*/ 1742854 w 4569687"/>
                <a:gd name="connsiteY44" fmla="*/ 1524793 h 3743131"/>
                <a:gd name="connsiteX45" fmla="*/ 1760288 w 4569687"/>
                <a:gd name="connsiteY45" fmla="*/ 1526551 h 3743131"/>
                <a:gd name="connsiteX46" fmla="*/ 1748032 w 4569687"/>
                <a:gd name="connsiteY46" fmla="*/ 1487068 h 3743131"/>
                <a:gd name="connsiteX47" fmla="*/ 1742854 w 4569687"/>
                <a:gd name="connsiteY47" fmla="*/ 1435701 h 3743131"/>
                <a:gd name="connsiteX48" fmla="*/ 1946367 w 4569687"/>
                <a:gd name="connsiteY48" fmla="*/ 1185999 h 3743131"/>
                <a:gd name="connsiteX49" fmla="*/ 1956892 w 4569687"/>
                <a:gd name="connsiteY49" fmla="*/ 1184938 h 3743131"/>
                <a:gd name="connsiteX50" fmla="*/ 1963928 w 4569687"/>
                <a:gd name="connsiteY50" fmla="*/ 1115143 h 3743131"/>
                <a:gd name="connsiteX51" fmla="*/ 2450363 w 4569687"/>
                <a:gd name="connsiteY51" fmla="*/ 718687 h 3743131"/>
                <a:gd name="connsiteX52" fmla="*/ 2520904 w 4569687"/>
                <a:gd name="connsiteY52" fmla="*/ 725798 h 3743131"/>
                <a:gd name="connsiteX53" fmla="*/ 2611712 w 4569687"/>
                <a:gd name="connsiteY53" fmla="*/ 0 h 3743131"/>
                <a:gd name="connsiteX0" fmla="*/ 2611712 w 4569687"/>
                <a:gd name="connsiteY0" fmla="*/ 0 h 3741630"/>
                <a:gd name="connsiteX1" fmla="*/ 2927539 w 4569687"/>
                <a:gd name="connsiteY1" fmla="*/ 0 h 3741630"/>
                <a:gd name="connsiteX2" fmla="*/ 3010471 w 4569687"/>
                <a:gd name="connsiteY2" fmla="*/ 662843 h 3741630"/>
                <a:gd name="connsiteX3" fmla="*/ 3062414 w 4569687"/>
                <a:gd name="connsiteY3" fmla="*/ 672782 h 3741630"/>
                <a:gd name="connsiteX4" fmla="*/ 3375104 w 4569687"/>
                <a:gd name="connsiteY4" fmla="*/ 893768 h 3741630"/>
                <a:gd name="connsiteX5" fmla="*/ 3401966 w 4569687"/>
                <a:gd name="connsiteY5" fmla="*/ 943258 h 3741630"/>
                <a:gd name="connsiteX6" fmla="*/ 3444529 w 4569687"/>
                <a:gd name="connsiteY6" fmla="*/ 938967 h 3741630"/>
                <a:gd name="connsiteX7" fmla="*/ 3941882 w 4569687"/>
                <a:gd name="connsiteY7" fmla="*/ 1268635 h 3741630"/>
                <a:gd name="connsiteX8" fmla="*/ 3950232 w 4569687"/>
                <a:gd name="connsiteY8" fmla="*/ 1295533 h 3741630"/>
                <a:gd name="connsiteX9" fmla="*/ 3968452 w 4569687"/>
                <a:gd name="connsiteY9" fmla="*/ 1289878 h 3741630"/>
                <a:gd name="connsiteX10" fmla="*/ 4041773 w 4569687"/>
                <a:gd name="connsiteY10" fmla="*/ 1282486 h 3741630"/>
                <a:gd name="connsiteX11" fmla="*/ 4398197 w 4569687"/>
                <a:gd name="connsiteY11" fmla="*/ 1572980 h 3741630"/>
                <a:gd name="connsiteX12" fmla="*/ 4401113 w 4569687"/>
                <a:gd name="connsiteY12" fmla="*/ 1601912 h 3741630"/>
                <a:gd name="connsiteX13" fmla="*/ 4509768 w 4569687"/>
                <a:gd name="connsiteY13" fmla="*/ 1612865 h 3741630"/>
                <a:gd name="connsiteX14" fmla="*/ 4569687 w 4569687"/>
                <a:gd name="connsiteY14" fmla="*/ 1630661 h 3741630"/>
                <a:gd name="connsiteX15" fmla="*/ 4569687 w 4569687"/>
                <a:gd name="connsiteY15" fmla="*/ 3685776 h 3741630"/>
                <a:gd name="connsiteX16" fmla="*/ 4479175 w 4569687"/>
                <a:gd name="connsiteY16" fmla="*/ 3694900 h 3741630"/>
                <a:gd name="connsiteX17" fmla="*/ 4083674 w 4569687"/>
                <a:gd name="connsiteY17" fmla="*/ 3574092 h 3741630"/>
                <a:gd name="connsiteX18" fmla="*/ 4051094 w 4569687"/>
                <a:gd name="connsiteY18" fmla="*/ 3547210 h 3741630"/>
                <a:gd name="connsiteX19" fmla="*/ 4009782 w 4569687"/>
                <a:gd name="connsiteY19" fmla="*/ 3581295 h 3741630"/>
                <a:gd name="connsiteX20" fmla="*/ 3782104 w 4569687"/>
                <a:gd name="connsiteY20" fmla="*/ 3650841 h 3741630"/>
                <a:gd name="connsiteX21" fmla="*/ 3494159 w 4569687"/>
                <a:gd name="connsiteY21" fmla="*/ 3531570 h 3741630"/>
                <a:gd name="connsiteX22" fmla="*/ 3452428 w 4569687"/>
                <a:gd name="connsiteY22" fmla="*/ 3480992 h 3741630"/>
                <a:gd name="connsiteX23" fmla="*/ 3441126 w 4569687"/>
                <a:gd name="connsiteY23" fmla="*/ 3501813 h 3741630"/>
                <a:gd name="connsiteX24" fmla="*/ 3103456 w 4569687"/>
                <a:gd name="connsiteY24" fmla="*/ 3681351 h 3741630"/>
                <a:gd name="connsiteX25" fmla="*/ 2815511 w 4569687"/>
                <a:gd name="connsiteY25" fmla="*/ 3562080 h 3741630"/>
                <a:gd name="connsiteX26" fmla="*/ 2772231 w 4569687"/>
                <a:gd name="connsiteY26" fmla="*/ 3509625 h 3741630"/>
                <a:gd name="connsiteX27" fmla="*/ 2697608 w 4569687"/>
                <a:gd name="connsiteY27" fmla="*/ 3571194 h 3741630"/>
                <a:gd name="connsiteX28" fmla="*/ 2162552 w 4569687"/>
                <a:gd name="connsiteY28" fmla="*/ 3734631 h 3741630"/>
                <a:gd name="connsiteX29" fmla="*/ 1390478 w 4569687"/>
                <a:gd name="connsiteY29" fmla="*/ 3368488 h 3741630"/>
                <a:gd name="connsiteX30" fmla="*/ 1046262 w 4569687"/>
                <a:gd name="connsiteY30" fmla="*/ 3459623 h 3741630"/>
                <a:gd name="connsiteX31" fmla="*/ 647319 w 4569687"/>
                <a:gd name="connsiteY31" fmla="*/ 3134475 h 3741630"/>
                <a:gd name="connsiteX32" fmla="*/ 642925 w 4569687"/>
                <a:gd name="connsiteY32" fmla="*/ 3090891 h 3741630"/>
                <a:gd name="connsiteX33" fmla="*/ 634894 w 4569687"/>
                <a:gd name="connsiteY33" fmla="*/ 3098188 h 3741630"/>
                <a:gd name="connsiteX34" fmla="*/ 407216 w 4569687"/>
                <a:gd name="connsiteY34" fmla="*/ 3167734 h 3741630"/>
                <a:gd name="connsiteX35" fmla="*/ 0 w 4569687"/>
                <a:gd name="connsiteY35" fmla="*/ 2760518 h 3741630"/>
                <a:gd name="connsiteX36" fmla="*/ 407216 w 4569687"/>
                <a:gd name="connsiteY36" fmla="*/ 2353302 h 3741630"/>
                <a:gd name="connsiteX37" fmla="*/ 489284 w 4569687"/>
                <a:gd name="connsiteY37" fmla="*/ 2361575 h 3741630"/>
                <a:gd name="connsiteX38" fmla="*/ 508084 w 4569687"/>
                <a:gd name="connsiteY38" fmla="*/ 2367411 h 3741630"/>
                <a:gd name="connsiteX39" fmla="*/ 503849 w 4569687"/>
                <a:gd name="connsiteY39" fmla="*/ 2325400 h 3741630"/>
                <a:gd name="connsiteX40" fmla="*/ 1121688 w 4569687"/>
                <a:gd name="connsiteY40" fmla="*/ 1707561 h 3741630"/>
                <a:gd name="connsiteX41" fmla="*/ 1246204 w 4569687"/>
                <a:gd name="connsiteY41" fmla="*/ 1720113 h 3741630"/>
                <a:gd name="connsiteX42" fmla="*/ 1284356 w 4569687"/>
                <a:gd name="connsiteY42" fmla="*/ 1731957 h 3741630"/>
                <a:gd name="connsiteX43" fmla="*/ 1305976 w 4569687"/>
                <a:gd name="connsiteY43" fmla="*/ 1705754 h 3741630"/>
                <a:gd name="connsiteX44" fmla="*/ 1742854 w 4569687"/>
                <a:gd name="connsiteY44" fmla="*/ 1524793 h 3741630"/>
                <a:gd name="connsiteX45" fmla="*/ 1760288 w 4569687"/>
                <a:gd name="connsiteY45" fmla="*/ 1526551 h 3741630"/>
                <a:gd name="connsiteX46" fmla="*/ 1748032 w 4569687"/>
                <a:gd name="connsiteY46" fmla="*/ 1487068 h 3741630"/>
                <a:gd name="connsiteX47" fmla="*/ 1742854 w 4569687"/>
                <a:gd name="connsiteY47" fmla="*/ 1435701 h 3741630"/>
                <a:gd name="connsiteX48" fmla="*/ 1946367 w 4569687"/>
                <a:gd name="connsiteY48" fmla="*/ 1185999 h 3741630"/>
                <a:gd name="connsiteX49" fmla="*/ 1956892 w 4569687"/>
                <a:gd name="connsiteY49" fmla="*/ 1184938 h 3741630"/>
                <a:gd name="connsiteX50" fmla="*/ 1963928 w 4569687"/>
                <a:gd name="connsiteY50" fmla="*/ 1115143 h 3741630"/>
                <a:gd name="connsiteX51" fmla="*/ 2450363 w 4569687"/>
                <a:gd name="connsiteY51" fmla="*/ 718687 h 3741630"/>
                <a:gd name="connsiteX52" fmla="*/ 2520904 w 4569687"/>
                <a:gd name="connsiteY52" fmla="*/ 725798 h 3741630"/>
                <a:gd name="connsiteX53" fmla="*/ 2611712 w 4569687"/>
                <a:gd name="connsiteY53" fmla="*/ 0 h 3741630"/>
                <a:gd name="connsiteX0" fmla="*/ 2611712 w 4569687"/>
                <a:gd name="connsiteY0" fmla="*/ 0 h 3734730"/>
                <a:gd name="connsiteX1" fmla="*/ 2927539 w 4569687"/>
                <a:gd name="connsiteY1" fmla="*/ 0 h 3734730"/>
                <a:gd name="connsiteX2" fmla="*/ 3010471 w 4569687"/>
                <a:gd name="connsiteY2" fmla="*/ 662843 h 3734730"/>
                <a:gd name="connsiteX3" fmla="*/ 3062414 w 4569687"/>
                <a:gd name="connsiteY3" fmla="*/ 672782 h 3734730"/>
                <a:gd name="connsiteX4" fmla="*/ 3375104 w 4569687"/>
                <a:gd name="connsiteY4" fmla="*/ 893768 h 3734730"/>
                <a:gd name="connsiteX5" fmla="*/ 3401966 w 4569687"/>
                <a:gd name="connsiteY5" fmla="*/ 943258 h 3734730"/>
                <a:gd name="connsiteX6" fmla="*/ 3444529 w 4569687"/>
                <a:gd name="connsiteY6" fmla="*/ 938967 h 3734730"/>
                <a:gd name="connsiteX7" fmla="*/ 3941882 w 4569687"/>
                <a:gd name="connsiteY7" fmla="*/ 1268635 h 3734730"/>
                <a:gd name="connsiteX8" fmla="*/ 3950232 w 4569687"/>
                <a:gd name="connsiteY8" fmla="*/ 1295533 h 3734730"/>
                <a:gd name="connsiteX9" fmla="*/ 3968452 w 4569687"/>
                <a:gd name="connsiteY9" fmla="*/ 1289878 h 3734730"/>
                <a:gd name="connsiteX10" fmla="*/ 4041773 w 4569687"/>
                <a:gd name="connsiteY10" fmla="*/ 1282486 h 3734730"/>
                <a:gd name="connsiteX11" fmla="*/ 4398197 w 4569687"/>
                <a:gd name="connsiteY11" fmla="*/ 1572980 h 3734730"/>
                <a:gd name="connsiteX12" fmla="*/ 4401113 w 4569687"/>
                <a:gd name="connsiteY12" fmla="*/ 1601912 h 3734730"/>
                <a:gd name="connsiteX13" fmla="*/ 4509768 w 4569687"/>
                <a:gd name="connsiteY13" fmla="*/ 1612865 h 3734730"/>
                <a:gd name="connsiteX14" fmla="*/ 4569687 w 4569687"/>
                <a:gd name="connsiteY14" fmla="*/ 1630661 h 3734730"/>
                <a:gd name="connsiteX15" fmla="*/ 4569687 w 4569687"/>
                <a:gd name="connsiteY15" fmla="*/ 3685776 h 3734730"/>
                <a:gd name="connsiteX16" fmla="*/ 4479175 w 4569687"/>
                <a:gd name="connsiteY16" fmla="*/ 3694900 h 3734730"/>
                <a:gd name="connsiteX17" fmla="*/ 4083674 w 4569687"/>
                <a:gd name="connsiteY17" fmla="*/ 3574092 h 3734730"/>
                <a:gd name="connsiteX18" fmla="*/ 4051094 w 4569687"/>
                <a:gd name="connsiteY18" fmla="*/ 3547210 h 3734730"/>
                <a:gd name="connsiteX19" fmla="*/ 4009782 w 4569687"/>
                <a:gd name="connsiteY19" fmla="*/ 3581295 h 3734730"/>
                <a:gd name="connsiteX20" fmla="*/ 3782104 w 4569687"/>
                <a:gd name="connsiteY20" fmla="*/ 3650841 h 3734730"/>
                <a:gd name="connsiteX21" fmla="*/ 3494159 w 4569687"/>
                <a:gd name="connsiteY21" fmla="*/ 3531570 h 3734730"/>
                <a:gd name="connsiteX22" fmla="*/ 3452428 w 4569687"/>
                <a:gd name="connsiteY22" fmla="*/ 3480992 h 3734730"/>
                <a:gd name="connsiteX23" fmla="*/ 3441126 w 4569687"/>
                <a:gd name="connsiteY23" fmla="*/ 3501813 h 3734730"/>
                <a:gd name="connsiteX24" fmla="*/ 3103456 w 4569687"/>
                <a:gd name="connsiteY24" fmla="*/ 3681351 h 3734730"/>
                <a:gd name="connsiteX25" fmla="*/ 2815511 w 4569687"/>
                <a:gd name="connsiteY25" fmla="*/ 3562080 h 3734730"/>
                <a:gd name="connsiteX26" fmla="*/ 2772231 w 4569687"/>
                <a:gd name="connsiteY26" fmla="*/ 3509625 h 3734730"/>
                <a:gd name="connsiteX27" fmla="*/ 2697608 w 4569687"/>
                <a:gd name="connsiteY27" fmla="*/ 3571194 h 3734730"/>
                <a:gd name="connsiteX28" fmla="*/ 2162552 w 4569687"/>
                <a:gd name="connsiteY28" fmla="*/ 3734631 h 3734730"/>
                <a:gd name="connsiteX29" fmla="*/ 1390478 w 4569687"/>
                <a:gd name="connsiteY29" fmla="*/ 3368488 h 3734730"/>
                <a:gd name="connsiteX30" fmla="*/ 1046262 w 4569687"/>
                <a:gd name="connsiteY30" fmla="*/ 3459623 h 3734730"/>
                <a:gd name="connsiteX31" fmla="*/ 647319 w 4569687"/>
                <a:gd name="connsiteY31" fmla="*/ 3134475 h 3734730"/>
                <a:gd name="connsiteX32" fmla="*/ 642925 w 4569687"/>
                <a:gd name="connsiteY32" fmla="*/ 3090891 h 3734730"/>
                <a:gd name="connsiteX33" fmla="*/ 634894 w 4569687"/>
                <a:gd name="connsiteY33" fmla="*/ 3098188 h 3734730"/>
                <a:gd name="connsiteX34" fmla="*/ 407216 w 4569687"/>
                <a:gd name="connsiteY34" fmla="*/ 3167734 h 3734730"/>
                <a:gd name="connsiteX35" fmla="*/ 0 w 4569687"/>
                <a:gd name="connsiteY35" fmla="*/ 2760518 h 3734730"/>
                <a:gd name="connsiteX36" fmla="*/ 407216 w 4569687"/>
                <a:gd name="connsiteY36" fmla="*/ 2353302 h 3734730"/>
                <a:gd name="connsiteX37" fmla="*/ 489284 w 4569687"/>
                <a:gd name="connsiteY37" fmla="*/ 2361575 h 3734730"/>
                <a:gd name="connsiteX38" fmla="*/ 508084 w 4569687"/>
                <a:gd name="connsiteY38" fmla="*/ 2367411 h 3734730"/>
                <a:gd name="connsiteX39" fmla="*/ 503849 w 4569687"/>
                <a:gd name="connsiteY39" fmla="*/ 2325400 h 3734730"/>
                <a:gd name="connsiteX40" fmla="*/ 1121688 w 4569687"/>
                <a:gd name="connsiteY40" fmla="*/ 1707561 h 3734730"/>
                <a:gd name="connsiteX41" fmla="*/ 1246204 w 4569687"/>
                <a:gd name="connsiteY41" fmla="*/ 1720113 h 3734730"/>
                <a:gd name="connsiteX42" fmla="*/ 1284356 w 4569687"/>
                <a:gd name="connsiteY42" fmla="*/ 1731957 h 3734730"/>
                <a:gd name="connsiteX43" fmla="*/ 1305976 w 4569687"/>
                <a:gd name="connsiteY43" fmla="*/ 1705754 h 3734730"/>
                <a:gd name="connsiteX44" fmla="*/ 1742854 w 4569687"/>
                <a:gd name="connsiteY44" fmla="*/ 1524793 h 3734730"/>
                <a:gd name="connsiteX45" fmla="*/ 1760288 w 4569687"/>
                <a:gd name="connsiteY45" fmla="*/ 1526551 h 3734730"/>
                <a:gd name="connsiteX46" fmla="*/ 1748032 w 4569687"/>
                <a:gd name="connsiteY46" fmla="*/ 1487068 h 3734730"/>
                <a:gd name="connsiteX47" fmla="*/ 1742854 w 4569687"/>
                <a:gd name="connsiteY47" fmla="*/ 1435701 h 3734730"/>
                <a:gd name="connsiteX48" fmla="*/ 1946367 w 4569687"/>
                <a:gd name="connsiteY48" fmla="*/ 1185999 h 3734730"/>
                <a:gd name="connsiteX49" fmla="*/ 1956892 w 4569687"/>
                <a:gd name="connsiteY49" fmla="*/ 1184938 h 3734730"/>
                <a:gd name="connsiteX50" fmla="*/ 1963928 w 4569687"/>
                <a:gd name="connsiteY50" fmla="*/ 1115143 h 3734730"/>
                <a:gd name="connsiteX51" fmla="*/ 2450363 w 4569687"/>
                <a:gd name="connsiteY51" fmla="*/ 718687 h 3734730"/>
                <a:gd name="connsiteX52" fmla="*/ 2520904 w 4569687"/>
                <a:gd name="connsiteY52" fmla="*/ 725798 h 3734730"/>
                <a:gd name="connsiteX53" fmla="*/ 2611712 w 4569687"/>
                <a:gd name="connsiteY53" fmla="*/ 0 h 3734730"/>
                <a:gd name="connsiteX0" fmla="*/ 2611712 w 4569687"/>
                <a:gd name="connsiteY0" fmla="*/ 0 h 3734730"/>
                <a:gd name="connsiteX1" fmla="*/ 2927539 w 4569687"/>
                <a:gd name="connsiteY1" fmla="*/ 0 h 3734730"/>
                <a:gd name="connsiteX2" fmla="*/ 3010471 w 4569687"/>
                <a:gd name="connsiteY2" fmla="*/ 662843 h 3734730"/>
                <a:gd name="connsiteX3" fmla="*/ 3062414 w 4569687"/>
                <a:gd name="connsiteY3" fmla="*/ 672782 h 3734730"/>
                <a:gd name="connsiteX4" fmla="*/ 3375104 w 4569687"/>
                <a:gd name="connsiteY4" fmla="*/ 893768 h 3734730"/>
                <a:gd name="connsiteX5" fmla="*/ 3401966 w 4569687"/>
                <a:gd name="connsiteY5" fmla="*/ 943258 h 3734730"/>
                <a:gd name="connsiteX6" fmla="*/ 3444529 w 4569687"/>
                <a:gd name="connsiteY6" fmla="*/ 938967 h 3734730"/>
                <a:gd name="connsiteX7" fmla="*/ 3941882 w 4569687"/>
                <a:gd name="connsiteY7" fmla="*/ 1268635 h 3734730"/>
                <a:gd name="connsiteX8" fmla="*/ 3950232 w 4569687"/>
                <a:gd name="connsiteY8" fmla="*/ 1295533 h 3734730"/>
                <a:gd name="connsiteX9" fmla="*/ 3968452 w 4569687"/>
                <a:gd name="connsiteY9" fmla="*/ 1289878 h 3734730"/>
                <a:gd name="connsiteX10" fmla="*/ 4041773 w 4569687"/>
                <a:gd name="connsiteY10" fmla="*/ 1282486 h 3734730"/>
                <a:gd name="connsiteX11" fmla="*/ 4398197 w 4569687"/>
                <a:gd name="connsiteY11" fmla="*/ 1572980 h 3734730"/>
                <a:gd name="connsiteX12" fmla="*/ 4401113 w 4569687"/>
                <a:gd name="connsiteY12" fmla="*/ 1601912 h 3734730"/>
                <a:gd name="connsiteX13" fmla="*/ 4509768 w 4569687"/>
                <a:gd name="connsiteY13" fmla="*/ 1612865 h 3734730"/>
                <a:gd name="connsiteX14" fmla="*/ 4569687 w 4569687"/>
                <a:gd name="connsiteY14" fmla="*/ 1630661 h 3734730"/>
                <a:gd name="connsiteX15" fmla="*/ 4569687 w 4569687"/>
                <a:gd name="connsiteY15" fmla="*/ 3685776 h 3734730"/>
                <a:gd name="connsiteX16" fmla="*/ 4479175 w 4569687"/>
                <a:gd name="connsiteY16" fmla="*/ 3694900 h 3734730"/>
                <a:gd name="connsiteX17" fmla="*/ 4083674 w 4569687"/>
                <a:gd name="connsiteY17" fmla="*/ 3574092 h 3734730"/>
                <a:gd name="connsiteX18" fmla="*/ 4051094 w 4569687"/>
                <a:gd name="connsiteY18" fmla="*/ 3547210 h 3734730"/>
                <a:gd name="connsiteX19" fmla="*/ 4009782 w 4569687"/>
                <a:gd name="connsiteY19" fmla="*/ 3581295 h 3734730"/>
                <a:gd name="connsiteX20" fmla="*/ 3782104 w 4569687"/>
                <a:gd name="connsiteY20" fmla="*/ 3650841 h 3734730"/>
                <a:gd name="connsiteX21" fmla="*/ 3494159 w 4569687"/>
                <a:gd name="connsiteY21" fmla="*/ 3531570 h 3734730"/>
                <a:gd name="connsiteX22" fmla="*/ 3452428 w 4569687"/>
                <a:gd name="connsiteY22" fmla="*/ 3480992 h 3734730"/>
                <a:gd name="connsiteX23" fmla="*/ 3441126 w 4569687"/>
                <a:gd name="connsiteY23" fmla="*/ 3501813 h 3734730"/>
                <a:gd name="connsiteX24" fmla="*/ 3103456 w 4569687"/>
                <a:gd name="connsiteY24" fmla="*/ 3681351 h 3734730"/>
                <a:gd name="connsiteX25" fmla="*/ 2815511 w 4569687"/>
                <a:gd name="connsiteY25" fmla="*/ 3562080 h 3734730"/>
                <a:gd name="connsiteX26" fmla="*/ 2772231 w 4569687"/>
                <a:gd name="connsiteY26" fmla="*/ 3509625 h 3734730"/>
                <a:gd name="connsiteX27" fmla="*/ 2697608 w 4569687"/>
                <a:gd name="connsiteY27" fmla="*/ 3571194 h 3734730"/>
                <a:gd name="connsiteX28" fmla="*/ 2162552 w 4569687"/>
                <a:gd name="connsiteY28" fmla="*/ 3734631 h 3734730"/>
                <a:gd name="connsiteX29" fmla="*/ 1390478 w 4569687"/>
                <a:gd name="connsiteY29" fmla="*/ 3368488 h 3734730"/>
                <a:gd name="connsiteX30" fmla="*/ 1046262 w 4569687"/>
                <a:gd name="connsiteY30" fmla="*/ 3459623 h 3734730"/>
                <a:gd name="connsiteX31" fmla="*/ 647319 w 4569687"/>
                <a:gd name="connsiteY31" fmla="*/ 3134475 h 3734730"/>
                <a:gd name="connsiteX32" fmla="*/ 642925 w 4569687"/>
                <a:gd name="connsiteY32" fmla="*/ 3090891 h 3734730"/>
                <a:gd name="connsiteX33" fmla="*/ 634894 w 4569687"/>
                <a:gd name="connsiteY33" fmla="*/ 3098188 h 3734730"/>
                <a:gd name="connsiteX34" fmla="*/ 407216 w 4569687"/>
                <a:gd name="connsiteY34" fmla="*/ 3167734 h 3734730"/>
                <a:gd name="connsiteX35" fmla="*/ 0 w 4569687"/>
                <a:gd name="connsiteY35" fmla="*/ 2760518 h 3734730"/>
                <a:gd name="connsiteX36" fmla="*/ 407216 w 4569687"/>
                <a:gd name="connsiteY36" fmla="*/ 2353302 h 3734730"/>
                <a:gd name="connsiteX37" fmla="*/ 489284 w 4569687"/>
                <a:gd name="connsiteY37" fmla="*/ 2361575 h 3734730"/>
                <a:gd name="connsiteX38" fmla="*/ 508084 w 4569687"/>
                <a:gd name="connsiteY38" fmla="*/ 2367411 h 3734730"/>
                <a:gd name="connsiteX39" fmla="*/ 503849 w 4569687"/>
                <a:gd name="connsiteY39" fmla="*/ 2325400 h 3734730"/>
                <a:gd name="connsiteX40" fmla="*/ 1121688 w 4569687"/>
                <a:gd name="connsiteY40" fmla="*/ 1707561 h 3734730"/>
                <a:gd name="connsiteX41" fmla="*/ 1246204 w 4569687"/>
                <a:gd name="connsiteY41" fmla="*/ 1720113 h 3734730"/>
                <a:gd name="connsiteX42" fmla="*/ 1284356 w 4569687"/>
                <a:gd name="connsiteY42" fmla="*/ 1731957 h 3734730"/>
                <a:gd name="connsiteX43" fmla="*/ 1305976 w 4569687"/>
                <a:gd name="connsiteY43" fmla="*/ 1705754 h 3734730"/>
                <a:gd name="connsiteX44" fmla="*/ 1742854 w 4569687"/>
                <a:gd name="connsiteY44" fmla="*/ 1524793 h 3734730"/>
                <a:gd name="connsiteX45" fmla="*/ 1760288 w 4569687"/>
                <a:gd name="connsiteY45" fmla="*/ 1526551 h 3734730"/>
                <a:gd name="connsiteX46" fmla="*/ 1748032 w 4569687"/>
                <a:gd name="connsiteY46" fmla="*/ 1487068 h 3734730"/>
                <a:gd name="connsiteX47" fmla="*/ 1742854 w 4569687"/>
                <a:gd name="connsiteY47" fmla="*/ 1435701 h 3734730"/>
                <a:gd name="connsiteX48" fmla="*/ 1946367 w 4569687"/>
                <a:gd name="connsiteY48" fmla="*/ 1185999 h 3734730"/>
                <a:gd name="connsiteX49" fmla="*/ 1956892 w 4569687"/>
                <a:gd name="connsiteY49" fmla="*/ 1184938 h 3734730"/>
                <a:gd name="connsiteX50" fmla="*/ 1963928 w 4569687"/>
                <a:gd name="connsiteY50" fmla="*/ 1115143 h 3734730"/>
                <a:gd name="connsiteX51" fmla="*/ 2450363 w 4569687"/>
                <a:gd name="connsiteY51" fmla="*/ 718687 h 3734730"/>
                <a:gd name="connsiteX52" fmla="*/ 2520904 w 4569687"/>
                <a:gd name="connsiteY52" fmla="*/ 725798 h 3734730"/>
                <a:gd name="connsiteX53" fmla="*/ 2611712 w 4569687"/>
                <a:gd name="connsiteY53" fmla="*/ 0 h 3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69687" h="3734730">
                  <a:moveTo>
                    <a:pt x="2611712" y="0"/>
                  </a:moveTo>
                  <a:lnTo>
                    <a:pt x="2927539" y="0"/>
                  </a:lnTo>
                  <a:lnTo>
                    <a:pt x="3010471" y="662843"/>
                  </a:lnTo>
                  <a:lnTo>
                    <a:pt x="3062414" y="672782"/>
                  </a:lnTo>
                  <a:cubicBezTo>
                    <a:pt x="3191764" y="706062"/>
                    <a:pt x="3302353" y="786083"/>
                    <a:pt x="3375104" y="893768"/>
                  </a:cubicBezTo>
                  <a:lnTo>
                    <a:pt x="3401966" y="943258"/>
                  </a:lnTo>
                  <a:lnTo>
                    <a:pt x="3444529" y="938967"/>
                  </a:lnTo>
                  <a:cubicBezTo>
                    <a:pt x="3668109" y="938967"/>
                    <a:pt x="3859940" y="1074903"/>
                    <a:pt x="3941882" y="1268635"/>
                  </a:cubicBezTo>
                  <a:lnTo>
                    <a:pt x="3950232" y="1295533"/>
                  </a:lnTo>
                  <a:lnTo>
                    <a:pt x="3968452" y="1289878"/>
                  </a:lnTo>
                  <a:cubicBezTo>
                    <a:pt x="3992135" y="1285031"/>
                    <a:pt x="4016657" y="1282486"/>
                    <a:pt x="4041773" y="1282486"/>
                  </a:cubicBezTo>
                  <a:cubicBezTo>
                    <a:pt x="4217586" y="1282486"/>
                    <a:pt x="4364272" y="1407196"/>
                    <a:pt x="4398197" y="1572980"/>
                  </a:cubicBezTo>
                  <a:lnTo>
                    <a:pt x="4401113" y="1601912"/>
                  </a:lnTo>
                  <a:lnTo>
                    <a:pt x="4509768" y="1612865"/>
                  </a:lnTo>
                  <a:lnTo>
                    <a:pt x="4569687" y="1630661"/>
                  </a:lnTo>
                  <a:lnTo>
                    <a:pt x="4569687" y="3685776"/>
                  </a:lnTo>
                  <a:lnTo>
                    <a:pt x="4479175" y="3694900"/>
                  </a:lnTo>
                  <a:cubicBezTo>
                    <a:pt x="4332673" y="3694900"/>
                    <a:pt x="4196572" y="3650364"/>
                    <a:pt x="4083674" y="3574092"/>
                  </a:cubicBezTo>
                  <a:lnTo>
                    <a:pt x="4051094" y="3547210"/>
                  </a:lnTo>
                  <a:lnTo>
                    <a:pt x="4009782" y="3581295"/>
                  </a:lnTo>
                  <a:cubicBezTo>
                    <a:pt x="3944790" y="3625203"/>
                    <a:pt x="3866441" y="3650841"/>
                    <a:pt x="3782104" y="3650841"/>
                  </a:cubicBezTo>
                  <a:cubicBezTo>
                    <a:pt x="3669655" y="3650841"/>
                    <a:pt x="3567851" y="3605262"/>
                    <a:pt x="3494159" y="3531570"/>
                  </a:cubicBezTo>
                  <a:lnTo>
                    <a:pt x="3452428" y="3480992"/>
                  </a:lnTo>
                  <a:lnTo>
                    <a:pt x="3441126" y="3501813"/>
                  </a:lnTo>
                  <a:cubicBezTo>
                    <a:pt x="3367946" y="3610134"/>
                    <a:pt x="3244018" y="3681351"/>
                    <a:pt x="3103456" y="3681351"/>
                  </a:cubicBezTo>
                  <a:cubicBezTo>
                    <a:pt x="2991007" y="3681351"/>
                    <a:pt x="2889203" y="3635772"/>
                    <a:pt x="2815511" y="3562080"/>
                  </a:cubicBezTo>
                  <a:lnTo>
                    <a:pt x="2772231" y="3509625"/>
                  </a:lnTo>
                  <a:lnTo>
                    <a:pt x="2697608" y="3571194"/>
                  </a:lnTo>
                  <a:cubicBezTo>
                    <a:pt x="2544873" y="3674380"/>
                    <a:pt x="2382991" y="3737583"/>
                    <a:pt x="2162552" y="3734631"/>
                  </a:cubicBezTo>
                  <a:cubicBezTo>
                    <a:pt x="1740716" y="3728982"/>
                    <a:pt x="1534323" y="3547967"/>
                    <a:pt x="1390478" y="3368488"/>
                  </a:cubicBezTo>
                  <a:cubicBezTo>
                    <a:pt x="1316786" y="3442180"/>
                    <a:pt x="1170122" y="3498625"/>
                    <a:pt x="1046262" y="3459623"/>
                  </a:cubicBezTo>
                  <a:cubicBezTo>
                    <a:pt x="922402" y="3420621"/>
                    <a:pt x="685290" y="3320037"/>
                    <a:pt x="647319" y="3134475"/>
                  </a:cubicBezTo>
                  <a:lnTo>
                    <a:pt x="642925" y="3090891"/>
                  </a:lnTo>
                  <a:lnTo>
                    <a:pt x="634894" y="3098188"/>
                  </a:lnTo>
                  <a:cubicBezTo>
                    <a:pt x="569902" y="3142096"/>
                    <a:pt x="491553" y="3167734"/>
                    <a:pt x="407216" y="3167734"/>
                  </a:cubicBezTo>
                  <a:cubicBezTo>
                    <a:pt x="182317" y="3167734"/>
                    <a:pt x="0" y="2985417"/>
                    <a:pt x="0" y="2760518"/>
                  </a:cubicBezTo>
                  <a:cubicBezTo>
                    <a:pt x="0" y="2535619"/>
                    <a:pt x="182317" y="2353302"/>
                    <a:pt x="407216" y="2353302"/>
                  </a:cubicBezTo>
                  <a:cubicBezTo>
                    <a:pt x="435328" y="2353302"/>
                    <a:pt x="462775" y="2356151"/>
                    <a:pt x="489284" y="2361575"/>
                  </a:cubicBezTo>
                  <a:lnTo>
                    <a:pt x="508084" y="2367411"/>
                  </a:lnTo>
                  <a:lnTo>
                    <a:pt x="503849" y="2325400"/>
                  </a:lnTo>
                  <a:cubicBezTo>
                    <a:pt x="503849" y="1984177"/>
                    <a:pt x="780465" y="1707561"/>
                    <a:pt x="1121688" y="1707561"/>
                  </a:cubicBezTo>
                  <a:cubicBezTo>
                    <a:pt x="1164341" y="1707561"/>
                    <a:pt x="1205984" y="1711883"/>
                    <a:pt x="1246204" y="1720113"/>
                  </a:cubicBezTo>
                  <a:lnTo>
                    <a:pt x="1284356" y="1731957"/>
                  </a:lnTo>
                  <a:lnTo>
                    <a:pt x="1305976" y="1705754"/>
                  </a:lnTo>
                  <a:cubicBezTo>
                    <a:pt x="1417783" y="1593947"/>
                    <a:pt x="1572242" y="1524793"/>
                    <a:pt x="1742854" y="1524793"/>
                  </a:cubicBezTo>
                  <a:lnTo>
                    <a:pt x="1760288" y="1526551"/>
                  </a:lnTo>
                  <a:lnTo>
                    <a:pt x="1748032" y="1487068"/>
                  </a:lnTo>
                  <a:cubicBezTo>
                    <a:pt x="1744637" y="1470476"/>
                    <a:pt x="1742854" y="1453297"/>
                    <a:pt x="1742854" y="1435701"/>
                  </a:cubicBezTo>
                  <a:cubicBezTo>
                    <a:pt x="1742854" y="1312531"/>
                    <a:pt x="1830222" y="1209766"/>
                    <a:pt x="1946367" y="1185999"/>
                  </a:cubicBezTo>
                  <a:lnTo>
                    <a:pt x="1956892" y="1184938"/>
                  </a:lnTo>
                  <a:lnTo>
                    <a:pt x="1963928" y="1115143"/>
                  </a:lnTo>
                  <a:cubicBezTo>
                    <a:pt x="2010227" y="888886"/>
                    <a:pt x="2210419" y="718687"/>
                    <a:pt x="2450363" y="718687"/>
                  </a:cubicBezTo>
                  <a:lnTo>
                    <a:pt x="2520904" y="725798"/>
                  </a:lnTo>
                  <a:lnTo>
                    <a:pt x="261171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400"/>
            </a:p>
          </p:txBody>
        </p:sp>
        <p:grpSp>
          <p:nvGrpSpPr>
            <p:cNvPr id="8" name="그룹 7">
              <a:extLst>
                <a:ext uri="{FF2B5EF4-FFF2-40B4-BE49-F238E27FC236}">
                  <a16:creationId xmlns:a16="http://schemas.microsoft.com/office/drawing/2014/main" id="{D0429EA9-A20D-4800-80F6-48970138B795}"/>
                </a:ext>
              </a:extLst>
            </p:cNvPr>
            <p:cNvGrpSpPr/>
            <p:nvPr userDrawn="1"/>
          </p:nvGrpSpPr>
          <p:grpSpPr>
            <a:xfrm>
              <a:off x="6992136" y="387072"/>
              <a:ext cx="704897" cy="1355021"/>
              <a:chOff x="5304862" y="-789923"/>
              <a:chExt cx="645890" cy="1241591"/>
            </a:xfrm>
          </p:grpSpPr>
          <p:grpSp>
            <p:nvGrpSpPr>
              <p:cNvPr id="9" name="그룹 8">
                <a:extLst>
                  <a:ext uri="{FF2B5EF4-FFF2-40B4-BE49-F238E27FC236}">
                    <a16:creationId xmlns:a16="http://schemas.microsoft.com/office/drawing/2014/main" id="{4817FF4C-CE41-4E26-9FB9-CB745F3234F3}"/>
                  </a:ext>
                </a:extLst>
              </p:cNvPr>
              <p:cNvGrpSpPr/>
              <p:nvPr userDrawn="1"/>
            </p:nvGrpSpPr>
            <p:grpSpPr>
              <a:xfrm>
                <a:off x="5377232" y="-789923"/>
                <a:ext cx="495969" cy="1052585"/>
                <a:chOff x="5868144" y="-857099"/>
                <a:chExt cx="495969" cy="1052585"/>
              </a:xfrm>
            </p:grpSpPr>
            <p:sp>
              <p:nvSpPr>
                <p:cNvPr id="16" name="이등변 삼각형 49">
                  <a:extLst>
                    <a:ext uri="{FF2B5EF4-FFF2-40B4-BE49-F238E27FC236}">
                      <a16:creationId xmlns:a16="http://schemas.microsoft.com/office/drawing/2014/main" id="{688B8353-32F5-4D6E-81D9-D597B60FA9D3}"/>
                    </a:ext>
                  </a:extLst>
                </p:cNvPr>
                <p:cNvSpPr/>
                <p:nvPr userDrawn="1"/>
              </p:nvSpPr>
              <p:spPr>
                <a:xfrm>
                  <a:off x="5868144" y="-853769"/>
                  <a:ext cx="495969" cy="1049255"/>
                </a:xfrm>
                <a:custGeom>
                  <a:avLst/>
                  <a:gdLst>
                    <a:gd name="connsiteX0" fmla="*/ 0 w 311344"/>
                    <a:gd name="connsiteY0" fmla="*/ 1049255 h 1049255"/>
                    <a:gd name="connsiteX1" fmla="*/ 155672 w 311344"/>
                    <a:gd name="connsiteY1" fmla="*/ 0 h 1049255"/>
                    <a:gd name="connsiteX2" fmla="*/ 311344 w 311344"/>
                    <a:gd name="connsiteY2" fmla="*/ 1049255 h 1049255"/>
                    <a:gd name="connsiteX3" fmla="*/ 0 w 311344"/>
                    <a:gd name="connsiteY3" fmla="*/ 1049255 h 1049255"/>
                    <a:gd name="connsiteX0" fmla="*/ 45684 w 357028"/>
                    <a:gd name="connsiteY0" fmla="*/ 1049255 h 1049255"/>
                    <a:gd name="connsiteX1" fmla="*/ 201356 w 357028"/>
                    <a:gd name="connsiteY1" fmla="*/ 0 h 1049255"/>
                    <a:gd name="connsiteX2" fmla="*/ 357028 w 357028"/>
                    <a:gd name="connsiteY2" fmla="*/ 1049255 h 1049255"/>
                    <a:gd name="connsiteX3" fmla="*/ 45684 w 357028"/>
                    <a:gd name="connsiteY3" fmla="*/ 1049255 h 1049255"/>
                    <a:gd name="connsiteX0" fmla="*/ 45684 w 416158"/>
                    <a:gd name="connsiteY0" fmla="*/ 1049255 h 1049255"/>
                    <a:gd name="connsiteX1" fmla="*/ 201356 w 416158"/>
                    <a:gd name="connsiteY1" fmla="*/ 0 h 1049255"/>
                    <a:gd name="connsiteX2" fmla="*/ 357028 w 416158"/>
                    <a:gd name="connsiteY2" fmla="*/ 1049255 h 1049255"/>
                    <a:gd name="connsiteX3" fmla="*/ 45684 w 416158"/>
                    <a:gd name="connsiteY3" fmla="*/ 1049255 h 1049255"/>
                    <a:gd name="connsiteX0" fmla="*/ 87161 w 457635"/>
                    <a:gd name="connsiteY0" fmla="*/ 1049255 h 1049255"/>
                    <a:gd name="connsiteX1" fmla="*/ 242833 w 457635"/>
                    <a:gd name="connsiteY1" fmla="*/ 0 h 1049255"/>
                    <a:gd name="connsiteX2" fmla="*/ 398505 w 457635"/>
                    <a:gd name="connsiteY2" fmla="*/ 1049255 h 1049255"/>
                    <a:gd name="connsiteX3" fmla="*/ 87161 w 457635"/>
                    <a:gd name="connsiteY3" fmla="*/ 1049255 h 1049255"/>
                    <a:gd name="connsiteX0" fmla="*/ 87161 w 500627"/>
                    <a:gd name="connsiteY0" fmla="*/ 1049255 h 1049255"/>
                    <a:gd name="connsiteX1" fmla="*/ 242833 w 500627"/>
                    <a:gd name="connsiteY1" fmla="*/ 0 h 1049255"/>
                    <a:gd name="connsiteX2" fmla="*/ 398505 w 500627"/>
                    <a:gd name="connsiteY2" fmla="*/ 1049255 h 1049255"/>
                    <a:gd name="connsiteX3" fmla="*/ 87161 w 500627"/>
                    <a:gd name="connsiteY3" fmla="*/ 1049255 h 1049255"/>
                    <a:gd name="connsiteX0" fmla="*/ 91187 w 504653"/>
                    <a:gd name="connsiteY0" fmla="*/ 1049255 h 1049255"/>
                    <a:gd name="connsiteX1" fmla="*/ 246859 w 504653"/>
                    <a:gd name="connsiteY1" fmla="*/ 0 h 1049255"/>
                    <a:gd name="connsiteX2" fmla="*/ 402531 w 504653"/>
                    <a:gd name="connsiteY2" fmla="*/ 1049255 h 1049255"/>
                    <a:gd name="connsiteX3" fmla="*/ 91187 w 504653"/>
                    <a:gd name="connsiteY3" fmla="*/ 1049255 h 1049255"/>
                    <a:gd name="connsiteX0" fmla="*/ 91187 w 500775"/>
                    <a:gd name="connsiteY0" fmla="*/ 1049255 h 1049255"/>
                    <a:gd name="connsiteX1" fmla="*/ 246859 w 500775"/>
                    <a:gd name="connsiteY1" fmla="*/ 0 h 1049255"/>
                    <a:gd name="connsiteX2" fmla="*/ 402531 w 500775"/>
                    <a:gd name="connsiteY2" fmla="*/ 1049255 h 1049255"/>
                    <a:gd name="connsiteX3" fmla="*/ 91187 w 500775"/>
                    <a:gd name="connsiteY3" fmla="*/ 1049255 h 1049255"/>
                    <a:gd name="connsiteX0" fmla="*/ 91187 w 484758"/>
                    <a:gd name="connsiteY0" fmla="*/ 1049255 h 1049255"/>
                    <a:gd name="connsiteX1" fmla="*/ 246859 w 484758"/>
                    <a:gd name="connsiteY1" fmla="*/ 0 h 1049255"/>
                    <a:gd name="connsiteX2" fmla="*/ 402531 w 484758"/>
                    <a:gd name="connsiteY2" fmla="*/ 1049255 h 1049255"/>
                    <a:gd name="connsiteX3" fmla="*/ 91187 w 484758"/>
                    <a:gd name="connsiteY3" fmla="*/ 1049255 h 1049255"/>
                    <a:gd name="connsiteX0" fmla="*/ 91187 w 488692"/>
                    <a:gd name="connsiteY0" fmla="*/ 1049255 h 1049255"/>
                    <a:gd name="connsiteX1" fmla="*/ 246859 w 488692"/>
                    <a:gd name="connsiteY1" fmla="*/ 0 h 1049255"/>
                    <a:gd name="connsiteX2" fmla="*/ 402531 w 488692"/>
                    <a:gd name="connsiteY2" fmla="*/ 1049255 h 1049255"/>
                    <a:gd name="connsiteX3" fmla="*/ 91187 w 488692"/>
                    <a:gd name="connsiteY3" fmla="*/ 1049255 h 1049255"/>
                    <a:gd name="connsiteX0" fmla="*/ 91187 w 492707"/>
                    <a:gd name="connsiteY0" fmla="*/ 1049255 h 1049255"/>
                    <a:gd name="connsiteX1" fmla="*/ 246859 w 492707"/>
                    <a:gd name="connsiteY1" fmla="*/ 0 h 1049255"/>
                    <a:gd name="connsiteX2" fmla="*/ 402531 w 492707"/>
                    <a:gd name="connsiteY2" fmla="*/ 1049255 h 1049255"/>
                    <a:gd name="connsiteX3" fmla="*/ 91187 w 492707"/>
                    <a:gd name="connsiteY3" fmla="*/ 1049255 h 1049255"/>
                    <a:gd name="connsiteX0" fmla="*/ 95257 w 496777"/>
                    <a:gd name="connsiteY0" fmla="*/ 1049255 h 1049255"/>
                    <a:gd name="connsiteX1" fmla="*/ 250929 w 496777"/>
                    <a:gd name="connsiteY1" fmla="*/ 0 h 1049255"/>
                    <a:gd name="connsiteX2" fmla="*/ 406601 w 496777"/>
                    <a:gd name="connsiteY2" fmla="*/ 1049255 h 1049255"/>
                    <a:gd name="connsiteX3" fmla="*/ 95257 w 496777"/>
                    <a:gd name="connsiteY3" fmla="*/ 1049255 h 1049255"/>
                    <a:gd name="connsiteX0" fmla="*/ 95257 w 485293"/>
                    <a:gd name="connsiteY0" fmla="*/ 1049255 h 1049255"/>
                    <a:gd name="connsiteX1" fmla="*/ 250929 w 485293"/>
                    <a:gd name="connsiteY1" fmla="*/ 0 h 1049255"/>
                    <a:gd name="connsiteX2" fmla="*/ 406601 w 485293"/>
                    <a:gd name="connsiteY2" fmla="*/ 1049255 h 1049255"/>
                    <a:gd name="connsiteX3" fmla="*/ 95257 w 485293"/>
                    <a:gd name="connsiteY3" fmla="*/ 1049255 h 1049255"/>
                    <a:gd name="connsiteX0" fmla="*/ 95257 w 494828"/>
                    <a:gd name="connsiteY0" fmla="*/ 1049255 h 1049255"/>
                    <a:gd name="connsiteX1" fmla="*/ 250929 w 494828"/>
                    <a:gd name="connsiteY1" fmla="*/ 0 h 1049255"/>
                    <a:gd name="connsiteX2" fmla="*/ 406601 w 494828"/>
                    <a:gd name="connsiteY2" fmla="*/ 1049255 h 1049255"/>
                    <a:gd name="connsiteX3" fmla="*/ 95257 w 494828"/>
                    <a:gd name="connsiteY3" fmla="*/ 1049255 h 1049255"/>
                    <a:gd name="connsiteX0" fmla="*/ 95257 w 493814"/>
                    <a:gd name="connsiteY0" fmla="*/ 1049255 h 1049255"/>
                    <a:gd name="connsiteX1" fmla="*/ 250929 w 493814"/>
                    <a:gd name="connsiteY1" fmla="*/ 0 h 1049255"/>
                    <a:gd name="connsiteX2" fmla="*/ 406601 w 493814"/>
                    <a:gd name="connsiteY2" fmla="*/ 1049255 h 1049255"/>
                    <a:gd name="connsiteX3" fmla="*/ 95257 w 493814"/>
                    <a:gd name="connsiteY3" fmla="*/ 1049255 h 1049255"/>
                    <a:gd name="connsiteX0" fmla="*/ 95257 w 496864"/>
                    <a:gd name="connsiteY0" fmla="*/ 1049255 h 1049255"/>
                    <a:gd name="connsiteX1" fmla="*/ 250929 w 496864"/>
                    <a:gd name="connsiteY1" fmla="*/ 0 h 1049255"/>
                    <a:gd name="connsiteX2" fmla="*/ 406601 w 496864"/>
                    <a:gd name="connsiteY2" fmla="*/ 1049255 h 1049255"/>
                    <a:gd name="connsiteX3" fmla="*/ 95257 w 496864"/>
                    <a:gd name="connsiteY3" fmla="*/ 1049255 h 1049255"/>
                    <a:gd name="connsiteX0" fmla="*/ 95257 w 497887"/>
                    <a:gd name="connsiteY0" fmla="*/ 1049255 h 1049255"/>
                    <a:gd name="connsiteX1" fmla="*/ 250929 w 497887"/>
                    <a:gd name="connsiteY1" fmla="*/ 0 h 1049255"/>
                    <a:gd name="connsiteX2" fmla="*/ 406601 w 497887"/>
                    <a:gd name="connsiteY2" fmla="*/ 1049255 h 1049255"/>
                    <a:gd name="connsiteX3" fmla="*/ 95257 w 497887"/>
                    <a:gd name="connsiteY3" fmla="*/ 1049255 h 1049255"/>
                    <a:gd name="connsiteX0" fmla="*/ 95257 w 495969"/>
                    <a:gd name="connsiteY0" fmla="*/ 1049255 h 1049255"/>
                    <a:gd name="connsiteX1" fmla="*/ 250929 w 495969"/>
                    <a:gd name="connsiteY1" fmla="*/ 0 h 1049255"/>
                    <a:gd name="connsiteX2" fmla="*/ 406601 w 495969"/>
                    <a:gd name="connsiteY2" fmla="*/ 1049255 h 1049255"/>
                    <a:gd name="connsiteX3" fmla="*/ 95257 w 495969"/>
                    <a:gd name="connsiteY3" fmla="*/ 1049255 h 1049255"/>
                  </a:gdLst>
                  <a:ahLst/>
                  <a:cxnLst>
                    <a:cxn ang="0">
                      <a:pos x="connsiteX0" y="connsiteY0"/>
                    </a:cxn>
                    <a:cxn ang="0">
                      <a:pos x="connsiteX1" y="connsiteY1"/>
                    </a:cxn>
                    <a:cxn ang="0">
                      <a:pos x="connsiteX2" y="connsiteY2"/>
                    </a:cxn>
                    <a:cxn ang="0">
                      <a:pos x="connsiteX3" y="connsiteY3"/>
                    </a:cxn>
                  </a:cxnLst>
                  <a:rect l="l" t="t" r="r" b="b"/>
                  <a:pathLst>
                    <a:path w="495969" h="1049255">
                      <a:moveTo>
                        <a:pt x="95257" y="1049255"/>
                      </a:moveTo>
                      <a:cubicBezTo>
                        <a:pt x="6676" y="723357"/>
                        <a:pt x="-121664" y="317947"/>
                        <a:pt x="250929" y="0"/>
                      </a:cubicBezTo>
                      <a:cubicBezTo>
                        <a:pt x="612920" y="328549"/>
                        <a:pt x="489882" y="781667"/>
                        <a:pt x="406601" y="1049255"/>
                      </a:cubicBezTo>
                      <a:lnTo>
                        <a:pt x="95257" y="104925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17" name="자유형: 도형 16">
                  <a:extLst>
                    <a:ext uri="{FF2B5EF4-FFF2-40B4-BE49-F238E27FC236}">
                      <a16:creationId xmlns:a16="http://schemas.microsoft.com/office/drawing/2014/main" id="{155478D4-44EA-48AE-860F-E368AD673D03}"/>
                    </a:ext>
                  </a:extLst>
                </p:cNvPr>
                <p:cNvSpPr/>
                <p:nvPr userDrawn="1"/>
              </p:nvSpPr>
              <p:spPr>
                <a:xfrm>
                  <a:off x="5939427" y="102551"/>
                  <a:ext cx="364003" cy="92935"/>
                </a:xfrm>
                <a:custGeom>
                  <a:avLst/>
                  <a:gdLst>
                    <a:gd name="connsiteX0" fmla="*/ 0 w 364003"/>
                    <a:gd name="connsiteY0" fmla="*/ 0 h 92935"/>
                    <a:gd name="connsiteX1" fmla="*/ 364003 w 364003"/>
                    <a:gd name="connsiteY1" fmla="*/ 0 h 92935"/>
                    <a:gd name="connsiteX2" fmla="*/ 336518 w 364003"/>
                    <a:gd name="connsiteY2" fmla="*/ 92935 h 92935"/>
                    <a:gd name="connsiteX3" fmla="*/ 25174 w 364003"/>
                    <a:gd name="connsiteY3" fmla="*/ 92935 h 92935"/>
                  </a:gdLst>
                  <a:ahLst/>
                  <a:cxnLst>
                    <a:cxn ang="0">
                      <a:pos x="connsiteX0" y="connsiteY0"/>
                    </a:cxn>
                    <a:cxn ang="0">
                      <a:pos x="connsiteX1" y="connsiteY1"/>
                    </a:cxn>
                    <a:cxn ang="0">
                      <a:pos x="connsiteX2" y="connsiteY2"/>
                    </a:cxn>
                    <a:cxn ang="0">
                      <a:pos x="connsiteX3" y="connsiteY3"/>
                    </a:cxn>
                  </a:cxnLst>
                  <a:rect l="l" t="t" r="r" b="b"/>
                  <a:pathLst>
                    <a:path w="364003" h="92935">
                      <a:moveTo>
                        <a:pt x="0" y="0"/>
                      </a:moveTo>
                      <a:lnTo>
                        <a:pt x="364003" y="0"/>
                      </a:lnTo>
                      <a:lnTo>
                        <a:pt x="336518" y="92935"/>
                      </a:lnTo>
                      <a:lnTo>
                        <a:pt x="25174" y="9293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8" name="자유형: 도형 17">
                  <a:extLst>
                    <a:ext uri="{FF2B5EF4-FFF2-40B4-BE49-F238E27FC236}">
                      <a16:creationId xmlns:a16="http://schemas.microsoft.com/office/drawing/2014/main" id="{1861CCC0-CB32-42D2-947D-1907817DDDAE}"/>
                    </a:ext>
                  </a:extLst>
                </p:cNvPr>
                <p:cNvSpPr/>
                <p:nvPr userDrawn="1"/>
              </p:nvSpPr>
              <p:spPr>
                <a:xfrm>
                  <a:off x="5893989" y="-857099"/>
                  <a:ext cx="444279" cy="350537"/>
                </a:xfrm>
                <a:custGeom>
                  <a:avLst/>
                  <a:gdLst>
                    <a:gd name="connsiteX0" fmla="*/ 227272 w 444279"/>
                    <a:gd name="connsiteY0" fmla="*/ 0 h 350537"/>
                    <a:gd name="connsiteX1" fmla="*/ 440556 w 444279"/>
                    <a:gd name="connsiteY1" fmla="*/ 335046 h 350537"/>
                    <a:gd name="connsiteX2" fmla="*/ 444279 w 444279"/>
                    <a:gd name="connsiteY2" fmla="*/ 350537 h 350537"/>
                    <a:gd name="connsiteX3" fmla="*/ 0 w 444279"/>
                    <a:gd name="connsiteY3" fmla="*/ 350537 h 350537"/>
                    <a:gd name="connsiteX4" fmla="*/ 8223 w 444279"/>
                    <a:gd name="connsiteY4" fmla="*/ 318604 h 350537"/>
                    <a:gd name="connsiteX5" fmla="*/ 227272 w 444279"/>
                    <a:gd name="connsiteY5" fmla="*/ 0 h 35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279" h="350537">
                      <a:moveTo>
                        <a:pt x="227272" y="0"/>
                      </a:moveTo>
                      <a:cubicBezTo>
                        <a:pt x="340394" y="102672"/>
                        <a:pt x="406151" y="217508"/>
                        <a:pt x="440556" y="335046"/>
                      </a:cubicBezTo>
                      <a:lnTo>
                        <a:pt x="444279" y="350537"/>
                      </a:lnTo>
                      <a:lnTo>
                        <a:pt x="0" y="350537"/>
                      </a:lnTo>
                      <a:lnTo>
                        <a:pt x="8223" y="318604"/>
                      </a:lnTo>
                      <a:cubicBezTo>
                        <a:pt x="43321" y="207258"/>
                        <a:pt x="110837" y="99358"/>
                        <a:pt x="2272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sp>
            <p:nvSpPr>
              <p:cNvPr id="12" name="타원 11">
                <a:extLst>
                  <a:ext uri="{FF2B5EF4-FFF2-40B4-BE49-F238E27FC236}">
                    <a16:creationId xmlns:a16="http://schemas.microsoft.com/office/drawing/2014/main" id="{E3ED5D5D-DC92-4BF6-B431-CE8E43382FD0}"/>
                  </a:ext>
                </a:extLst>
              </p:cNvPr>
              <p:cNvSpPr/>
              <p:nvPr userDrawn="1"/>
            </p:nvSpPr>
            <p:spPr>
              <a:xfrm>
                <a:off x="5535216" y="-351600"/>
                <a:ext cx="180000" cy="1800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3" name="직사각형 12">
                <a:extLst>
                  <a:ext uri="{FF2B5EF4-FFF2-40B4-BE49-F238E27FC236}">
                    <a16:creationId xmlns:a16="http://schemas.microsoft.com/office/drawing/2014/main" id="{57F372C6-9816-462E-83F5-DFD56E8AF164}"/>
                  </a:ext>
                </a:extLst>
              </p:cNvPr>
              <p:cNvSpPr/>
              <p:nvPr userDrawn="1"/>
            </p:nvSpPr>
            <p:spPr>
              <a:xfrm flipH="1">
                <a:off x="5614416" y="6445"/>
                <a:ext cx="216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4" name="자유형: 도형 13">
                <a:extLst>
                  <a:ext uri="{FF2B5EF4-FFF2-40B4-BE49-F238E27FC236}">
                    <a16:creationId xmlns:a16="http://schemas.microsoft.com/office/drawing/2014/main" id="{F07321F0-763D-431A-87E5-1BD5F333CAE1}"/>
                  </a:ext>
                </a:extLst>
              </p:cNvPr>
              <p:cNvSpPr/>
              <p:nvPr userDrawn="1"/>
            </p:nvSpPr>
            <p:spPr>
              <a:xfrm>
                <a:off x="5304862" y="-1556"/>
                <a:ext cx="143653" cy="453224"/>
              </a:xfrm>
              <a:custGeom>
                <a:avLst/>
                <a:gdLst>
                  <a:gd name="connsiteX0" fmla="*/ 71561 w 116619"/>
                  <a:gd name="connsiteY0" fmla="*/ 0 h 453224"/>
                  <a:gd name="connsiteX1" fmla="*/ 116619 w 116619"/>
                  <a:gd name="connsiteY1" fmla="*/ 145774 h 453224"/>
                  <a:gd name="connsiteX2" fmla="*/ 0 w 116619"/>
                  <a:gd name="connsiteY2" fmla="*/ 453224 h 453224"/>
                  <a:gd name="connsiteX3" fmla="*/ 71561 w 116619"/>
                  <a:gd name="connsiteY3" fmla="*/ 0 h 453224"/>
                  <a:gd name="connsiteX0" fmla="*/ 78782 w 123840"/>
                  <a:gd name="connsiteY0" fmla="*/ 0 h 453224"/>
                  <a:gd name="connsiteX1" fmla="*/ 123840 w 123840"/>
                  <a:gd name="connsiteY1" fmla="*/ 145774 h 453224"/>
                  <a:gd name="connsiteX2" fmla="*/ 7221 w 123840"/>
                  <a:gd name="connsiteY2" fmla="*/ 453224 h 453224"/>
                  <a:gd name="connsiteX3" fmla="*/ 78782 w 123840"/>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5845 w 140903"/>
                  <a:gd name="connsiteY0" fmla="*/ 0 h 453224"/>
                  <a:gd name="connsiteX1" fmla="*/ 140903 w 140903"/>
                  <a:gd name="connsiteY1" fmla="*/ 145774 h 453224"/>
                  <a:gd name="connsiteX2" fmla="*/ 24284 w 140903"/>
                  <a:gd name="connsiteY2" fmla="*/ 453224 h 453224"/>
                  <a:gd name="connsiteX3" fmla="*/ 95845 w 140903"/>
                  <a:gd name="connsiteY3" fmla="*/ 0 h 453224"/>
                  <a:gd name="connsiteX0" fmla="*/ 98595 w 143653"/>
                  <a:gd name="connsiteY0" fmla="*/ 0 h 453224"/>
                  <a:gd name="connsiteX1" fmla="*/ 143653 w 143653"/>
                  <a:gd name="connsiteY1" fmla="*/ 145774 h 453224"/>
                  <a:gd name="connsiteX2" fmla="*/ 27034 w 143653"/>
                  <a:gd name="connsiteY2" fmla="*/ 453224 h 453224"/>
                  <a:gd name="connsiteX3" fmla="*/ 98595 w 143653"/>
                  <a:gd name="connsiteY3" fmla="*/ 0 h 453224"/>
                </a:gdLst>
                <a:ahLst/>
                <a:cxnLst>
                  <a:cxn ang="0">
                    <a:pos x="connsiteX0" y="connsiteY0"/>
                  </a:cxn>
                  <a:cxn ang="0">
                    <a:pos x="connsiteX1" y="connsiteY1"/>
                  </a:cxn>
                  <a:cxn ang="0">
                    <a:pos x="connsiteX2" y="connsiteY2"/>
                  </a:cxn>
                  <a:cxn ang="0">
                    <a:pos x="connsiteX3" y="connsiteY3"/>
                  </a:cxn>
                </a:cxnLst>
                <a:rect l="l" t="t" r="r" b="b"/>
                <a:pathLst>
                  <a:path w="143653" h="453224">
                    <a:moveTo>
                      <a:pt x="98595" y="0"/>
                    </a:moveTo>
                    <a:lnTo>
                      <a:pt x="143653" y="145774"/>
                    </a:lnTo>
                    <a:cubicBezTo>
                      <a:pt x="38518" y="232356"/>
                      <a:pt x="50005" y="387847"/>
                      <a:pt x="27034" y="453224"/>
                    </a:cubicBezTo>
                    <a:cubicBezTo>
                      <a:pt x="5831" y="365759"/>
                      <a:pt x="-47179" y="100716"/>
                      <a:pt x="98595"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5" name="자유형: 도형 14">
                <a:extLst>
                  <a:ext uri="{FF2B5EF4-FFF2-40B4-BE49-F238E27FC236}">
                    <a16:creationId xmlns:a16="http://schemas.microsoft.com/office/drawing/2014/main" id="{D39A1E25-A8B6-4EE4-8AC8-D262A0C0D580}"/>
                  </a:ext>
                </a:extLst>
              </p:cNvPr>
              <p:cNvSpPr/>
              <p:nvPr userDrawn="1"/>
            </p:nvSpPr>
            <p:spPr>
              <a:xfrm flipH="1">
                <a:off x="5807099" y="-1556"/>
                <a:ext cx="143653" cy="453224"/>
              </a:xfrm>
              <a:custGeom>
                <a:avLst/>
                <a:gdLst>
                  <a:gd name="connsiteX0" fmla="*/ 71561 w 116619"/>
                  <a:gd name="connsiteY0" fmla="*/ 0 h 453224"/>
                  <a:gd name="connsiteX1" fmla="*/ 116619 w 116619"/>
                  <a:gd name="connsiteY1" fmla="*/ 145774 h 453224"/>
                  <a:gd name="connsiteX2" fmla="*/ 0 w 116619"/>
                  <a:gd name="connsiteY2" fmla="*/ 453224 h 453224"/>
                  <a:gd name="connsiteX3" fmla="*/ 71561 w 116619"/>
                  <a:gd name="connsiteY3" fmla="*/ 0 h 453224"/>
                  <a:gd name="connsiteX0" fmla="*/ 78782 w 123840"/>
                  <a:gd name="connsiteY0" fmla="*/ 0 h 453224"/>
                  <a:gd name="connsiteX1" fmla="*/ 123840 w 123840"/>
                  <a:gd name="connsiteY1" fmla="*/ 145774 h 453224"/>
                  <a:gd name="connsiteX2" fmla="*/ 7221 w 123840"/>
                  <a:gd name="connsiteY2" fmla="*/ 453224 h 453224"/>
                  <a:gd name="connsiteX3" fmla="*/ 78782 w 123840"/>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5845 w 140903"/>
                  <a:gd name="connsiteY0" fmla="*/ 0 h 453224"/>
                  <a:gd name="connsiteX1" fmla="*/ 140903 w 140903"/>
                  <a:gd name="connsiteY1" fmla="*/ 145774 h 453224"/>
                  <a:gd name="connsiteX2" fmla="*/ 24284 w 140903"/>
                  <a:gd name="connsiteY2" fmla="*/ 453224 h 453224"/>
                  <a:gd name="connsiteX3" fmla="*/ 95845 w 140903"/>
                  <a:gd name="connsiteY3" fmla="*/ 0 h 453224"/>
                  <a:gd name="connsiteX0" fmla="*/ 98595 w 143653"/>
                  <a:gd name="connsiteY0" fmla="*/ 0 h 453224"/>
                  <a:gd name="connsiteX1" fmla="*/ 143653 w 143653"/>
                  <a:gd name="connsiteY1" fmla="*/ 145774 h 453224"/>
                  <a:gd name="connsiteX2" fmla="*/ 27034 w 143653"/>
                  <a:gd name="connsiteY2" fmla="*/ 453224 h 453224"/>
                  <a:gd name="connsiteX3" fmla="*/ 98595 w 143653"/>
                  <a:gd name="connsiteY3" fmla="*/ 0 h 453224"/>
                </a:gdLst>
                <a:ahLst/>
                <a:cxnLst>
                  <a:cxn ang="0">
                    <a:pos x="connsiteX0" y="connsiteY0"/>
                  </a:cxn>
                  <a:cxn ang="0">
                    <a:pos x="connsiteX1" y="connsiteY1"/>
                  </a:cxn>
                  <a:cxn ang="0">
                    <a:pos x="connsiteX2" y="connsiteY2"/>
                  </a:cxn>
                  <a:cxn ang="0">
                    <a:pos x="connsiteX3" y="connsiteY3"/>
                  </a:cxn>
                </a:cxnLst>
                <a:rect l="l" t="t" r="r" b="b"/>
                <a:pathLst>
                  <a:path w="143653" h="453224">
                    <a:moveTo>
                      <a:pt x="98595" y="0"/>
                    </a:moveTo>
                    <a:lnTo>
                      <a:pt x="143653" y="145774"/>
                    </a:lnTo>
                    <a:cubicBezTo>
                      <a:pt x="38518" y="232356"/>
                      <a:pt x="50005" y="387847"/>
                      <a:pt x="27034" y="453224"/>
                    </a:cubicBezTo>
                    <a:cubicBezTo>
                      <a:pt x="5831" y="365759"/>
                      <a:pt x="-47179" y="100716"/>
                      <a:pt x="98595"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grpSp>
    </p:spTree>
    <p:extLst>
      <p:ext uri="{BB962C8B-B14F-4D97-AF65-F5344CB8AC3E}">
        <p14:creationId xmlns:p14="http://schemas.microsoft.com/office/powerpoint/2010/main" val="1036606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Basic Layout">
    <p:spTree>
      <p:nvGrpSpPr>
        <p:cNvPr id="1" name=""/>
        <p:cNvGrpSpPr/>
        <p:nvPr/>
      </p:nvGrpSpPr>
      <p:grpSpPr>
        <a:xfrm>
          <a:off x="0" y="0"/>
          <a:ext cx="0" cy="0"/>
          <a:chOff x="0" y="0"/>
          <a:chExt cx="0" cy="0"/>
        </a:xfrm>
      </p:grpSpPr>
      <p:sp>
        <p:nvSpPr>
          <p:cNvPr id="2" name="Rectangle 1"/>
          <p:cNvSpPr/>
          <p:nvPr/>
        </p:nvSpPr>
        <p:spPr>
          <a:xfrm>
            <a:off x="0" y="4533123"/>
            <a:ext cx="12192000" cy="2324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p:nvSpPr>
        <p:spPr>
          <a:xfrm>
            <a:off x="5391415" y="3813043"/>
            <a:ext cx="1440160" cy="144016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5" name="Picture 2" descr="E:\002-KIMS BUSINESS\007-02-Fullslidesppt-Contents\20161228\02-edu\bulb-it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7409" y="4013590"/>
            <a:ext cx="468171" cy="103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157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514690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8_Title Slide">
    <p:bg>
      <p:bgPr>
        <a:blipFill rotWithShape="1">
          <a:blip r:embed="rId2">
            <a:alphaModFix/>
          </a:blip>
          <a:stretch>
            <a:fillRect/>
          </a:stretch>
        </a:blipFill>
        <a:effectLst/>
      </p:bgPr>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0" y="0"/>
            <a:ext cx="12192000" cy="1179288"/>
          </a:xfrm>
          <a:prstGeom prst="rect">
            <a:avLst/>
          </a:prstGeom>
          <a:noFill/>
          <a:ln>
            <a:noFill/>
          </a:ln>
        </p:spPr>
        <p:txBody>
          <a:bodyPr wrap="square" lIns="91425" tIns="91425" rIns="91425" bIns="91425" anchor="ctr" anchorCtr="0"/>
          <a:lstStyle>
            <a:lvl1pPr marL="0" marR="0" lvl="0" indent="0" algn="ctr" rtl="0">
              <a:spcBef>
                <a:spcPts val="0"/>
              </a:spcBef>
              <a:buClr>
                <a:srgbClr val="3F3F3F"/>
              </a:buClr>
              <a:buFont typeface="Arial"/>
              <a:buNone/>
              <a:defRPr sz="5867" b="0" i="0" u="none" strike="noStrike" cap="none">
                <a:solidFill>
                  <a:srgbClr val="3F3F3F"/>
                </a:solidFill>
                <a:latin typeface="Arial"/>
                <a:ea typeface="Arial"/>
                <a:cs typeface="Arial"/>
                <a:sym typeface="Arial"/>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798506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itle and Content">
    <p:bg>
      <p:bgPr>
        <a:blipFill rotWithShape="1">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2159562" y="0"/>
            <a:ext cx="10032436" cy="1179288"/>
          </a:xfrm>
          <a:prstGeom prst="rect">
            <a:avLst/>
          </a:prstGeom>
          <a:noFill/>
          <a:ln>
            <a:noFill/>
          </a:ln>
        </p:spPr>
        <p:txBody>
          <a:bodyPr wrap="square" lIns="91425" tIns="91425" rIns="91425" bIns="91425" anchor="ctr" anchorCtr="0"/>
          <a:lstStyle>
            <a:lvl1pPr marL="0" marR="0" lvl="0" indent="0" algn="l" rtl="0">
              <a:spcBef>
                <a:spcPts val="0"/>
              </a:spcBef>
              <a:buClr>
                <a:srgbClr val="3F3F3F"/>
              </a:buClr>
              <a:buFont typeface="Arial"/>
              <a:buNone/>
              <a:defRPr sz="5867" b="0" i="0" u="none" strike="noStrike" cap="none">
                <a:solidFill>
                  <a:srgbClr val="3F3F3F"/>
                </a:solidFill>
                <a:latin typeface="Arial"/>
                <a:ea typeface="Arial"/>
                <a:cs typeface="Arial"/>
                <a:sym typeface="Arial"/>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2061165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527381" y="1316766"/>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218994"/>
            <a:ext cx="11329259"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4037984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
          <p:cNvSpPr/>
          <p:nvPr userDrawn="1"/>
        </p:nvSpPr>
        <p:spPr>
          <a:xfrm>
            <a:off x="0" y="6138000"/>
            <a:ext cx="12192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3" name="Title 2"/>
          <p:cNvSpPr>
            <a:spLocks noGrp="1"/>
          </p:cNvSpPr>
          <p:nvPr>
            <p:ph type="title"/>
          </p:nvPr>
        </p:nvSpPr>
        <p:spPr>
          <a:xfrm>
            <a:off x="335360" y="0"/>
            <a:ext cx="11856640"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5" name="Rectangle 4"/>
          <p:cNvSpPr/>
          <p:nvPr userDrawn="1"/>
        </p:nvSpPr>
        <p:spPr>
          <a:xfrm>
            <a:off x="0" y="1172765"/>
            <a:ext cx="1219200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3878127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31371" y="113838"/>
            <a:ext cx="9601067" cy="768085"/>
          </a:xfrm>
          <a:prstGeom prst="rect">
            <a:avLst/>
          </a:prstGeom>
        </p:spPr>
        <p:txBody>
          <a:bodyPr anchor="ctr"/>
          <a:lstStyle>
            <a:lvl1pPr marL="0" indent="0" algn="l">
              <a:buNone/>
              <a:defRPr sz="5333"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431371" y="881923"/>
            <a:ext cx="9601067" cy="384043"/>
          </a:xfrm>
          <a:prstGeom prst="rect">
            <a:avLst/>
          </a:prstGeom>
        </p:spPr>
        <p:txBody>
          <a:bodyPr anchor="ctr"/>
          <a:lstStyle>
            <a:lvl1pPr marL="0" indent="0" algn="l">
              <a:buNone/>
              <a:defRPr sz="1867" b="0" baseline="0">
                <a:solidFill>
                  <a:schemeClr val="bg1"/>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0" y="0"/>
            <a:ext cx="258360" cy="1382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Picture Placeholder 2"/>
          <p:cNvSpPr>
            <a:spLocks noGrp="1"/>
          </p:cNvSpPr>
          <p:nvPr>
            <p:ph type="pic" idx="1" hasCustomPrompt="1"/>
          </p:nvPr>
        </p:nvSpPr>
        <p:spPr>
          <a:xfrm>
            <a:off x="431371" y="1753815"/>
            <a:ext cx="5568619" cy="259228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6192011" y="3866049"/>
            <a:ext cx="5568619" cy="259228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149770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4124650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7381" y="4389107"/>
            <a:ext cx="11664619"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527381" y="5157192"/>
            <a:ext cx="11664619"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6" name="Rectangle 5"/>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 name="Picture Placeholder 2"/>
          <p:cNvSpPr>
            <a:spLocks noGrp="1"/>
          </p:cNvSpPr>
          <p:nvPr>
            <p:ph type="pic" idx="12" hasCustomPrompt="1"/>
          </p:nvPr>
        </p:nvSpPr>
        <p:spPr>
          <a:xfrm>
            <a:off x="623392" y="452669"/>
            <a:ext cx="4416171" cy="3744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5327915" y="452669"/>
            <a:ext cx="6240693"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5327915"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7488261"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9648608"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187759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9319E-13D4-AE48-BAC1-17856620CA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A613AE-8BE0-F449-B910-83C7EFFA802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A37156-9990-1148-9482-5166D5B14B4A}"/>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1D9B1D12-1321-4041-A1FF-0D385856D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C8C64B-A8DA-D143-BAE3-8C3EE888AE3A}"/>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3019556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75A4-C333-0A45-AC4A-93B843BE77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9D4337-438A-8C4D-B71C-947AB706D1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5FBF1-7A81-DD4C-8EF9-BE9C71C7C95B}"/>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9B651C0B-5E5D-4B4C-8A0A-891CE1ECB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BBAA8-A544-E74F-BD75-B5AB13C22F54}"/>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1437656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375F-DE39-4F44-A1ED-AD5CD48A78C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C7D662-F7D0-844E-A6AA-33A2B3744245}"/>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B85E8C-E490-5C45-9E6C-CA0750CE5FF6}"/>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FE6368E7-D879-474D-BEB3-7B818E268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EEB6A-264B-BE4B-8DA0-77D0F4369A28}"/>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3313789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E9312-DD70-B549-A11C-02136A7E0D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5D1CA-EBA4-3547-AE0B-6D22AD4E35E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A221C1-47FB-684E-9530-D9B79C01E4E2}"/>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42C0D9-0CDB-B044-BF82-DC9B27AE4B6B}"/>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6" name="Footer Placeholder 5">
            <a:extLst>
              <a:ext uri="{FF2B5EF4-FFF2-40B4-BE49-F238E27FC236}">
                <a16:creationId xmlns:a16="http://schemas.microsoft.com/office/drawing/2014/main" id="{EB060EC0-BF53-D441-AD6B-43D9BBA4C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33464-A284-0E44-8DD0-823BD871C75A}"/>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805478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0586-6D82-134F-8964-ACA4847EE4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A4568-8F56-DC49-90D4-5759FA5FE29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80DF3C-4CE6-F246-B27D-54BE6E82623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CE5743-0D13-414E-AB6E-4158E8ED5D9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BFEC13-9808-994A-8AFA-A5EF2F67CF3E}"/>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EAB962-FB51-184A-A3E6-A7D712388DE0}"/>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8" name="Footer Placeholder 7">
            <a:extLst>
              <a:ext uri="{FF2B5EF4-FFF2-40B4-BE49-F238E27FC236}">
                <a16:creationId xmlns:a16="http://schemas.microsoft.com/office/drawing/2014/main" id="{BE12BA89-A128-524C-8F50-A28BCF9E3F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A6753F-0852-F14B-A8AC-B3A4F7C83296}"/>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1732285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58D6-9DB2-054D-8980-4AB44FA13D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957844-4BFA-E449-828B-B8D0DB817434}"/>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4" name="Footer Placeholder 3">
            <a:extLst>
              <a:ext uri="{FF2B5EF4-FFF2-40B4-BE49-F238E27FC236}">
                <a16:creationId xmlns:a16="http://schemas.microsoft.com/office/drawing/2014/main" id="{B9C5ECCC-FAC7-9340-8920-069D8FDA63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A58F47-5A0A-5F42-A282-608A0AF3A9AE}"/>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106869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ED03B-0C0D-9648-B0AC-770048CC3ED0}"/>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3" name="Footer Placeholder 2">
            <a:extLst>
              <a:ext uri="{FF2B5EF4-FFF2-40B4-BE49-F238E27FC236}">
                <a16:creationId xmlns:a16="http://schemas.microsoft.com/office/drawing/2014/main" id="{C1CAF80F-B7B6-EC41-AA85-E91D4CED3F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44F403-6E46-0B4A-A14D-DC7C951E47D2}"/>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598176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7CE9-256A-4946-9432-7DEC5C0340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2DE0DE-41C3-BD40-8CB2-9479351C2CE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EABA10-184A-4A4B-B1B9-D7E5A557B11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C2B1FE-27BB-9A40-BEF4-9639D8E6B812}"/>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6" name="Footer Placeholder 5">
            <a:extLst>
              <a:ext uri="{FF2B5EF4-FFF2-40B4-BE49-F238E27FC236}">
                <a16:creationId xmlns:a16="http://schemas.microsoft.com/office/drawing/2014/main" id="{B7788D95-50EC-594D-BDD4-4076861E04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58D29-E9F7-1F4E-A487-7675917386AA}"/>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965244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8557-C441-9F49-91B2-5AE8B0CB7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B8FF17-5D48-624A-91D5-90AB2FCCE730}"/>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CFF9458-EE56-FC4D-A814-1A7E3609658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9FBBC4-E363-054E-B25D-BF4C35948C91}"/>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6" name="Footer Placeholder 5">
            <a:extLst>
              <a:ext uri="{FF2B5EF4-FFF2-40B4-BE49-F238E27FC236}">
                <a16:creationId xmlns:a16="http://schemas.microsoft.com/office/drawing/2014/main" id="{5F33AB96-289F-064F-9B31-D600C6F84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6017B-6FF0-1C45-8586-B45E28D117C9}"/>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673146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837556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7432E-57BF-D540-8B02-6AC5B1A49F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F9793B-73F1-3B49-B6C7-95FF05C5B8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3E868-52E7-EE4F-9DA4-E87FA8BC57AB}"/>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4AB88109-E89F-8744-BB6C-AF710B8E1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BF8BF-27D2-F140-98AC-3665FDABFCA1}"/>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618624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97E85C-A4D9-5342-9A61-2ED9A665C3F5}"/>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7AD8A6-2849-AE4B-9BBD-E0EC2483806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33A05-F84C-9C4A-803B-20EA6A8A7818}"/>
              </a:ext>
            </a:extLst>
          </p:cNvPr>
          <p:cNvSpPr>
            <a:spLocks noGrp="1"/>
          </p:cNvSpPr>
          <p:nvPr>
            <p:ph type="dt" sz="half" idx="10"/>
          </p:nvPr>
        </p:nvSpPr>
        <p:spPr/>
        <p:txBody>
          <a:body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3A163AA9-139E-E249-8FE9-4C22C7157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EE2E7-0555-DE4F-83B1-4BA79A18E8FC}"/>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3421819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E71D1C6E-7335-7646-AB3E-84CDBEABA717}"/>
              </a:ext>
            </a:extLst>
          </p:cNvPr>
          <p:cNvSpPr>
            <a:spLocks noGrp="1"/>
          </p:cNvSpPr>
          <p:nvPr>
            <p:ph type="pic" sz="quarter" idx="10"/>
          </p:nvPr>
        </p:nvSpPr>
        <p:spPr>
          <a:xfrm>
            <a:off x="0" y="0"/>
            <a:ext cx="12192000" cy="6858000"/>
          </a:xfrm>
          <a:prstGeom prst="rect">
            <a:avLst/>
          </a:prstGeom>
        </p:spPr>
        <p:txBody>
          <a:bodyPr/>
          <a:lstStyle/>
          <a:p>
            <a:endParaRPr lang="ru-RU"/>
          </a:p>
        </p:txBody>
      </p:sp>
    </p:spTree>
    <p:extLst>
      <p:ext uri="{BB962C8B-B14F-4D97-AF65-F5344CB8AC3E}">
        <p14:creationId xmlns:p14="http://schemas.microsoft.com/office/powerpoint/2010/main" val="3514607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2C75-9A64-4648-BC14-74626DBEE7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2762F8-43E2-CC49-A42B-9F0E6344AE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C743A7-EF3F-9F4C-84FC-0BA2D89854C2}"/>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16C032A1-8EFC-CA48-A812-C4A05C8FF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3A74-FE4B-C342-8002-34A62209F19C}"/>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1912609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BA86-8818-6D40-8541-F690AA55C9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76538D-5679-1542-BB79-8E2FCC0336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27E2A-5849-8041-8A52-1BD9C5507B13}"/>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C692F43E-E708-B946-8B8C-34AB27F5A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04097-4A93-9940-ACE0-C5C8D51D585A}"/>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524340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E7383-8E31-C147-8825-B55BD14960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06B92D-F30D-9547-A164-7873125FA9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3E86C4-293E-C548-89BF-FF877AF5CC04}"/>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B826EF7B-BD23-8C4D-BF34-692F83F33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B2606-57C5-7145-B104-725A00A543B1}"/>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3573134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3A22-99F1-5C43-B476-40D12AF9CC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46D3-172B-144F-857F-130F048443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D68E34-2BA8-EF4B-A0AA-0AFFBDC681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05269E-E314-404C-B321-6E363AF38E7F}"/>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6" name="Footer Placeholder 5">
            <a:extLst>
              <a:ext uri="{FF2B5EF4-FFF2-40B4-BE49-F238E27FC236}">
                <a16:creationId xmlns:a16="http://schemas.microsoft.com/office/drawing/2014/main" id="{3DC72D45-DEE9-B248-BEDA-D42DDCBA6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98E9A-218B-5346-9E85-8F12FAFD788F}"/>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735864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4349-BD8C-7D40-BA7B-56E6753E49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ABCBC9-1F76-B041-A3AF-329EE3B3E7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21E370-C3D6-CE44-B95F-ACB454748A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A409E3-4F49-5147-ACE5-AB7ADBCB02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D486F5-DDA5-7440-AD76-9001920977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50818B-4A12-F248-9E67-E125640670ED}"/>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8" name="Footer Placeholder 7">
            <a:extLst>
              <a:ext uri="{FF2B5EF4-FFF2-40B4-BE49-F238E27FC236}">
                <a16:creationId xmlns:a16="http://schemas.microsoft.com/office/drawing/2014/main" id="{1504BCB1-4A0C-D545-BAD1-8E04D5C399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DA8F0F-DE2E-964E-9934-2D912177270C}"/>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1035805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0986-7DE6-D440-88C9-FA5BA3D1A9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263EE2-4EFE-F84C-A969-E53FADCA95D0}"/>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4" name="Footer Placeholder 3">
            <a:extLst>
              <a:ext uri="{FF2B5EF4-FFF2-40B4-BE49-F238E27FC236}">
                <a16:creationId xmlns:a16="http://schemas.microsoft.com/office/drawing/2014/main" id="{24FA725D-4F60-764B-94BA-DDDC1F01E7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32E62F-AA0C-8140-A01E-B494CEF39649}"/>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468009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04F20-BCF9-1D4A-A770-9A035165276E}"/>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3" name="Footer Placeholder 2">
            <a:extLst>
              <a:ext uri="{FF2B5EF4-FFF2-40B4-BE49-F238E27FC236}">
                <a16:creationId xmlns:a16="http://schemas.microsoft.com/office/drawing/2014/main" id="{037BD7DE-E2B2-584B-B90B-D997B2F336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100281-DC03-F540-AB80-78D79FC971DD}"/>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4140044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5ABBBD4-B6B1-483D-B66E-7B3F274B8559}" type="datetimeFigureOut">
              <a:rPr lang="en-GB" smtClean="0"/>
              <a:t>23/10/2018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25518571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470D-DDD8-CB44-A983-1C2192DF8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24BA1B-DE72-D941-8602-616F672500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A1F99B-9F8A-6E44-8925-D1F2AC83E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AE5E2E-50D0-2D48-8CA9-4CF10D4D724F}"/>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6" name="Footer Placeholder 5">
            <a:extLst>
              <a:ext uri="{FF2B5EF4-FFF2-40B4-BE49-F238E27FC236}">
                <a16:creationId xmlns:a16="http://schemas.microsoft.com/office/drawing/2014/main" id="{A085C5D4-BC30-164D-903A-430AB237B1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CB2FBD-DAB6-4744-9C97-C446D3EDF30A}"/>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2192994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8285-6775-D945-BB56-74D0CF829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9BFEAB-18D8-D84F-9611-FE5B8B898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16A0E-4147-F04A-9F8E-3B70035ED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69D419-F3AE-A74A-AD2C-0F8C67E127CB}"/>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6" name="Footer Placeholder 5">
            <a:extLst>
              <a:ext uri="{FF2B5EF4-FFF2-40B4-BE49-F238E27FC236}">
                <a16:creationId xmlns:a16="http://schemas.microsoft.com/office/drawing/2014/main" id="{FF832416-0F19-3145-B4CA-F6C3D67291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104BC-9532-874B-B377-FABB1ADF52A6}"/>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3441423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22D9-7BD5-BA4B-8D18-E7D7064A61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247C32-E63A-E040-A27C-97446F6FA7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47295-2D3C-A243-9509-647FD9155475}"/>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F832F5C3-1540-F242-8D9C-C3085698C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D5FBB-68C3-6043-9625-559A918DBC7F}"/>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1485257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151E6-47E2-0941-922F-BC0E99AE51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8A0122-FB68-FB49-88B5-A0FD3CD44E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37CBD-F7EA-E341-9F06-F896E8A33F32}"/>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666AD1E1-5ECC-3948-910B-8E3430D32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6EB0A-4D5A-3343-B552-ABF4C05848BB}"/>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853247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300A-B79B-4205-B74F-C5608A0A9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052F65B-BD38-41EE-B066-8F7253AF71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02A5A56-4AA0-40E3-AB70-AB278D942195}"/>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5" name="Footer Placeholder 4">
            <a:extLst>
              <a:ext uri="{FF2B5EF4-FFF2-40B4-BE49-F238E27FC236}">
                <a16:creationId xmlns:a16="http://schemas.microsoft.com/office/drawing/2014/main" id="{DF66E00C-DD65-45AE-9251-34F5265D4AC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AE50795-00D9-458B-A2DA-9E163F62E84F}"/>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28812077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64A4D-DC3C-433D-BFA5-D1A28D4584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A0470B7-1CD6-41BD-B9F7-002F2471FA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1812AF9-B714-4DA0-805E-DEF5C24B8B75}"/>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5" name="Footer Placeholder 4">
            <a:extLst>
              <a:ext uri="{FF2B5EF4-FFF2-40B4-BE49-F238E27FC236}">
                <a16:creationId xmlns:a16="http://schemas.microsoft.com/office/drawing/2014/main" id="{79F2B30B-4093-4479-A33C-F8E9FB6CFCA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49C6535-94DD-4913-A75D-92A879F0EE70}"/>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879396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AB790-A473-4EAC-9AE4-3F9490D30C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9276023-1BC3-45CD-8719-EA4E5908E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C0124B-6740-412B-A5D9-DB7765EA0C42}"/>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5" name="Footer Placeholder 4">
            <a:extLst>
              <a:ext uri="{FF2B5EF4-FFF2-40B4-BE49-F238E27FC236}">
                <a16:creationId xmlns:a16="http://schemas.microsoft.com/office/drawing/2014/main" id="{EF5E0D27-A92F-4020-B9EF-7AFBA8F17DA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03892A6-7B09-4D18-919F-4704A4EBEC8D}"/>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37367814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A6FB-ED4E-4999-B7D2-3835265298E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A144771-6DDE-4FCF-852B-AC17B70214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7C1208E-2593-435F-9A8B-7653BBC480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288864B-EB2A-4FCE-831E-A586775015C5}"/>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6" name="Footer Placeholder 5">
            <a:extLst>
              <a:ext uri="{FF2B5EF4-FFF2-40B4-BE49-F238E27FC236}">
                <a16:creationId xmlns:a16="http://schemas.microsoft.com/office/drawing/2014/main" id="{03CB28D0-3DCD-46C3-AD75-B73364D54AB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43AE350-8A00-4263-9913-F13A17DD5F87}"/>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3980804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B9AC-1C21-4DBF-A39A-C4E4DEBFD3A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DAA0A4B-1772-4349-B184-07A2D92F2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322443-A26D-4379-8FBE-05F1B98733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69AE534-48D5-48BE-9A2F-195116975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AED053-5771-4583-9B9B-B044E1C1106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EDC2B36-400E-47DF-9103-582A108905F3}"/>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8" name="Footer Placeholder 7">
            <a:extLst>
              <a:ext uri="{FF2B5EF4-FFF2-40B4-BE49-F238E27FC236}">
                <a16:creationId xmlns:a16="http://schemas.microsoft.com/office/drawing/2014/main" id="{8E4F1B8C-9B98-40C7-BF35-D65C176B73F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309BC07-EF52-4E98-AC7C-8D7074402CE9}"/>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18712262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0E0C-D7F9-4467-96FB-B580E28F6B9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8FEE64C-D4B0-4745-BB1C-1C4833D2618B}"/>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4" name="Footer Placeholder 3">
            <a:extLst>
              <a:ext uri="{FF2B5EF4-FFF2-40B4-BE49-F238E27FC236}">
                <a16:creationId xmlns:a16="http://schemas.microsoft.com/office/drawing/2014/main" id="{DF2ECF2E-1E6A-4BEA-B891-1B037C75A24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0DE8363-FA2C-48B9-912E-F169F95F303F}"/>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181781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5ABBBD4-B6B1-483D-B66E-7B3F274B8559}" type="datetimeFigureOut">
              <a:rPr lang="en-GB" smtClean="0"/>
              <a:t>23/10/2018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364707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C6BB1A-0AA3-4D5E-AD42-AB5868A9CDBC}"/>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3" name="Footer Placeholder 2">
            <a:extLst>
              <a:ext uri="{FF2B5EF4-FFF2-40B4-BE49-F238E27FC236}">
                <a16:creationId xmlns:a16="http://schemas.microsoft.com/office/drawing/2014/main" id="{5D4F4592-3E5D-4780-934D-4546616DA71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9361F30-EB3E-4A22-BF9C-BBC37C6E237C}"/>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7780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C9499-7FB6-4608-A3B0-6607630126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26348A6-89D1-4C6D-AC86-75A6D7224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247C0AB-C14A-4515-8746-F8E4C70D9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3C3FBD-361D-4ACC-BD8E-D0ECBA018186}"/>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6" name="Footer Placeholder 5">
            <a:extLst>
              <a:ext uri="{FF2B5EF4-FFF2-40B4-BE49-F238E27FC236}">
                <a16:creationId xmlns:a16="http://schemas.microsoft.com/office/drawing/2014/main" id="{1DE3402A-420B-40DD-B9AF-BADD512824D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FF22E44-3605-49D3-885B-6E40342763E0}"/>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1530020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E2FB1-9602-4CD0-B7D3-46FD3D5051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EE3DA50-0B70-4F6C-A3E1-FEF5A67255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032D344-C883-4E9C-A999-3F9BE31390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8D5A88-C503-4499-AE7F-67B58183E099}"/>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6" name="Footer Placeholder 5">
            <a:extLst>
              <a:ext uri="{FF2B5EF4-FFF2-40B4-BE49-F238E27FC236}">
                <a16:creationId xmlns:a16="http://schemas.microsoft.com/office/drawing/2014/main" id="{AB1128A0-D8F6-49BF-9EA3-2E5B8A1862A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92F2DFF-BFD4-42CE-9F0A-18C333173D1A}"/>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994082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85853-322A-4D2F-9FBB-6EC67821CB6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A1F2FF1-C4A8-4F4E-9349-C1645B2E4CC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EFC2F4E-4B44-4454-B3A9-5F6E73696227}"/>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5" name="Footer Placeholder 4">
            <a:extLst>
              <a:ext uri="{FF2B5EF4-FFF2-40B4-BE49-F238E27FC236}">
                <a16:creationId xmlns:a16="http://schemas.microsoft.com/office/drawing/2014/main" id="{1C7F049D-B697-4F56-8B37-E30C9D55E51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5787DDE-1C23-437D-9B90-CB1C5950E974}"/>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15217139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0C676-B441-4ED3-B530-4BC4300551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8F51240-7EA9-4B76-9656-D7175D2AF08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9CD755D-9A38-405F-9A00-F4F575BD23F0}"/>
              </a:ext>
            </a:extLst>
          </p:cNvPr>
          <p:cNvSpPr>
            <a:spLocks noGrp="1"/>
          </p:cNvSpPr>
          <p:nvPr>
            <p:ph type="dt" sz="half" idx="10"/>
          </p:nvPr>
        </p:nvSpPr>
        <p:spPr/>
        <p:txBody>
          <a:bodyPr/>
          <a:lstStyle/>
          <a:p>
            <a:fld id="{28364458-668F-4156-ABC7-07929A4A2A66}" type="datetimeFigureOut">
              <a:rPr lang="en-AU" smtClean="0"/>
              <a:t>23/10/2018</a:t>
            </a:fld>
            <a:endParaRPr lang="en-AU"/>
          </a:p>
        </p:txBody>
      </p:sp>
      <p:sp>
        <p:nvSpPr>
          <p:cNvPr id="5" name="Footer Placeholder 4">
            <a:extLst>
              <a:ext uri="{FF2B5EF4-FFF2-40B4-BE49-F238E27FC236}">
                <a16:creationId xmlns:a16="http://schemas.microsoft.com/office/drawing/2014/main" id="{BF959634-055B-439C-B948-49939977ECA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BF9E8A-F2F3-4E03-80DC-BDE3DC952619}"/>
              </a:ext>
            </a:extLst>
          </p:cNvPr>
          <p:cNvSpPr>
            <a:spLocks noGrp="1"/>
          </p:cNvSpPr>
          <p:nvPr>
            <p:ph type="sldNum" sz="quarter" idx="12"/>
          </p:nvPr>
        </p:nvSpPr>
        <p:spPr/>
        <p:txBody>
          <a:bodyPr/>
          <a:lstStyle/>
          <a:p>
            <a:fld id="{B25E9A62-9155-411B-B4AA-291BFF446052}" type="slidenum">
              <a:rPr lang="en-AU" smtClean="0"/>
              <a:t>‹#›</a:t>
            </a:fld>
            <a:endParaRPr lang="en-AU"/>
          </a:p>
        </p:txBody>
      </p:sp>
    </p:spTree>
    <p:extLst>
      <p:ext uri="{BB962C8B-B14F-4D97-AF65-F5344CB8AC3E}">
        <p14:creationId xmlns:p14="http://schemas.microsoft.com/office/powerpoint/2010/main" val="7716700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2542A3-663D-114D-8E4D-1658E715864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2614276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2542A3-663D-114D-8E4D-1658E715864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3798577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2542A3-663D-114D-8E4D-1658E715864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16148634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2542A3-663D-114D-8E4D-1658E7158645}"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1173491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2542A3-663D-114D-8E4D-1658E7158645}" type="datetimeFigureOut">
              <a:rPr lang="en-US" smtClean="0"/>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3082307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5ABBBD4-B6B1-483D-B66E-7B3F274B8559}" type="datetimeFigureOut">
              <a:rPr lang="en-GB" smtClean="0"/>
              <a:t>23/10/2018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1396351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2542A3-663D-114D-8E4D-1658E7158645}"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20900890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2542A3-663D-114D-8E4D-1658E7158645}" type="datetimeFigureOut">
              <a:rPr lang="en-US" smtClean="0"/>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28091158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2542A3-663D-114D-8E4D-1658E7158645}"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4139537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2542A3-663D-114D-8E4D-1658E7158645}"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24276130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2542A3-663D-114D-8E4D-1658E715864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1477435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2542A3-663D-114D-8E4D-1658E7158645}"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7D0D1-0EC7-3C4D-B7B4-7CC9EEC5B3F5}" type="slidenum">
              <a:rPr lang="en-US" smtClean="0"/>
              <a:t>‹#›</a:t>
            </a:fld>
            <a:endParaRPr lang="en-US"/>
          </a:p>
        </p:txBody>
      </p:sp>
    </p:spTree>
    <p:extLst>
      <p:ext uri="{BB962C8B-B14F-4D97-AF65-F5344CB8AC3E}">
        <p14:creationId xmlns:p14="http://schemas.microsoft.com/office/powerpoint/2010/main" val="21505370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6"/>
            <a:ext cx="9144000" cy="1655763"/>
          </a:xfrm>
        </p:spPr>
        <p:txBody>
          <a:bodyPr/>
          <a:lstStyle>
            <a:lvl1pPr marL="0" indent="0" algn="ctr">
              <a:buNone/>
              <a:defRPr sz="2400"/>
            </a:lvl1pPr>
            <a:lvl2pPr marL="456747" indent="0" algn="ctr">
              <a:buNone/>
              <a:defRPr sz="2000"/>
            </a:lvl2pPr>
            <a:lvl3pPr marL="913538" indent="0" algn="ctr">
              <a:buNone/>
              <a:defRPr sz="1900"/>
            </a:lvl3pPr>
            <a:lvl4pPr marL="1370308" indent="0" algn="ctr">
              <a:buNone/>
              <a:defRPr sz="1600"/>
            </a:lvl4pPr>
            <a:lvl5pPr marL="1827077" indent="0" algn="ctr">
              <a:buNone/>
              <a:defRPr sz="1600"/>
            </a:lvl5pPr>
            <a:lvl6pPr marL="2283870" indent="0" algn="ctr">
              <a:buNone/>
              <a:defRPr sz="1600"/>
            </a:lvl6pPr>
            <a:lvl7pPr marL="2740614" indent="0" algn="ctr">
              <a:buNone/>
              <a:defRPr sz="1600"/>
            </a:lvl7pPr>
            <a:lvl8pPr marL="3197360" indent="0" algn="ctr">
              <a:buNone/>
              <a:defRPr sz="1600"/>
            </a:lvl8pPr>
            <a:lvl9pPr marL="365410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642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68" tIns="45718" rIns="91368" bIns="45718" rtlCol="0" anchor="ctr"/>
          <a:lstStyle/>
          <a:p>
            <a:pPr algn="ctr" defTabSz="913538"/>
            <a:endParaRPr lang="en-US" sz="1900">
              <a:solidFill>
                <a:prstClr val="white"/>
              </a:solidFill>
              <a:latin typeface="Century Gothic Regular" charset="0"/>
            </a:endParaRPr>
          </a:p>
        </p:txBody>
      </p:sp>
    </p:spTree>
    <p:extLst>
      <p:ext uri="{BB962C8B-B14F-4D97-AF65-F5344CB8AC3E}">
        <p14:creationId xmlns:p14="http://schemas.microsoft.com/office/powerpoint/2010/main" val="2178340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68" tIns="45718" rIns="91368" bIns="45718" rtlCol="0" anchor="ctr"/>
          <a:lstStyle/>
          <a:p>
            <a:pPr algn="ctr" defTabSz="913538"/>
            <a:endParaRPr lang="en-US" sz="1900">
              <a:solidFill>
                <a:prstClr val="white"/>
              </a:solidFill>
              <a:latin typeface="Century Gothic Regular" charset="0"/>
            </a:endParaRPr>
          </a:p>
        </p:txBody>
      </p:sp>
    </p:spTree>
    <p:extLst>
      <p:ext uri="{BB962C8B-B14F-4D97-AF65-F5344CB8AC3E}">
        <p14:creationId xmlns:p14="http://schemas.microsoft.com/office/powerpoint/2010/main" val="3854050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68" tIns="45718" rIns="91368" bIns="45718" rtlCol="0" anchor="ctr"/>
          <a:lstStyle/>
          <a:p>
            <a:pPr algn="ctr" defTabSz="913538"/>
            <a:endParaRPr lang="en-US" sz="1900">
              <a:solidFill>
                <a:prstClr val="white"/>
              </a:solidFill>
              <a:latin typeface="Century Gothic Regular" charset="0"/>
            </a:endParaRPr>
          </a:p>
        </p:txBody>
      </p:sp>
    </p:spTree>
    <p:extLst>
      <p:ext uri="{BB962C8B-B14F-4D97-AF65-F5344CB8AC3E}">
        <p14:creationId xmlns:p14="http://schemas.microsoft.com/office/powerpoint/2010/main" val="1231047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BBBD4-B6B1-483D-B66E-7B3F274B8559}" type="datetimeFigureOut">
              <a:rPr lang="en-GB" smtClean="0"/>
              <a:t>23/10/2018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38939134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3052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8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6747" indent="0">
              <a:buNone/>
              <a:defRPr sz="2000">
                <a:solidFill>
                  <a:schemeClr val="tx1">
                    <a:tint val="75000"/>
                  </a:schemeClr>
                </a:solidFill>
              </a:defRPr>
            </a:lvl2pPr>
            <a:lvl3pPr marL="913538" indent="0">
              <a:buNone/>
              <a:defRPr sz="1900">
                <a:solidFill>
                  <a:schemeClr val="tx1">
                    <a:tint val="75000"/>
                  </a:schemeClr>
                </a:solidFill>
              </a:defRPr>
            </a:lvl3pPr>
            <a:lvl4pPr marL="1370308" indent="0">
              <a:buNone/>
              <a:defRPr sz="1600">
                <a:solidFill>
                  <a:schemeClr val="tx1">
                    <a:tint val="75000"/>
                  </a:schemeClr>
                </a:solidFill>
              </a:defRPr>
            </a:lvl4pPr>
            <a:lvl5pPr marL="1827077" indent="0">
              <a:buNone/>
              <a:defRPr sz="1600">
                <a:solidFill>
                  <a:schemeClr val="tx1">
                    <a:tint val="75000"/>
                  </a:schemeClr>
                </a:solidFill>
              </a:defRPr>
            </a:lvl5pPr>
            <a:lvl6pPr marL="2283870" indent="0">
              <a:buNone/>
              <a:defRPr sz="1600">
                <a:solidFill>
                  <a:schemeClr val="tx1">
                    <a:tint val="75000"/>
                  </a:schemeClr>
                </a:solidFill>
              </a:defRPr>
            </a:lvl6pPr>
            <a:lvl7pPr marL="2740614" indent="0">
              <a:buNone/>
              <a:defRPr sz="1600">
                <a:solidFill>
                  <a:schemeClr val="tx1">
                    <a:tint val="75000"/>
                  </a:schemeClr>
                </a:solidFill>
              </a:defRPr>
            </a:lvl7pPr>
            <a:lvl8pPr marL="3197360" indent="0">
              <a:buNone/>
              <a:defRPr sz="1600">
                <a:solidFill>
                  <a:schemeClr val="tx1">
                    <a:tint val="75000"/>
                  </a:schemeClr>
                </a:solidFill>
              </a:defRPr>
            </a:lvl8pPr>
            <a:lvl9pPr marL="365410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4695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55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5" y="1681163"/>
            <a:ext cx="5157787" cy="823912"/>
          </a:xfrm>
        </p:spPr>
        <p:txBody>
          <a:bodyPr anchor="b"/>
          <a:lstStyle>
            <a:lvl1pPr marL="0" indent="0">
              <a:buNone/>
              <a:defRPr sz="2400" b="1"/>
            </a:lvl1pPr>
            <a:lvl2pPr marL="456747" indent="0">
              <a:buNone/>
              <a:defRPr sz="2000" b="1"/>
            </a:lvl2pPr>
            <a:lvl3pPr marL="913538" indent="0">
              <a:buNone/>
              <a:defRPr sz="1900" b="1"/>
            </a:lvl3pPr>
            <a:lvl4pPr marL="1370308" indent="0">
              <a:buNone/>
              <a:defRPr sz="1600" b="1"/>
            </a:lvl4pPr>
            <a:lvl5pPr marL="1827077" indent="0">
              <a:buNone/>
              <a:defRPr sz="1600" b="1"/>
            </a:lvl5pPr>
            <a:lvl6pPr marL="2283870" indent="0">
              <a:buNone/>
              <a:defRPr sz="1600" b="1"/>
            </a:lvl6pPr>
            <a:lvl7pPr marL="2740614" indent="0">
              <a:buNone/>
              <a:defRPr sz="1600" b="1"/>
            </a:lvl7pPr>
            <a:lvl8pPr marL="3197360" indent="0">
              <a:buNone/>
              <a:defRPr sz="1600" b="1"/>
            </a:lvl8pPr>
            <a:lvl9pPr marL="365410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747" indent="0">
              <a:buNone/>
              <a:defRPr sz="2000" b="1"/>
            </a:lvl2pPr>
            <a:lvl3pPr marL="913538" indent="0">
              <a:buNone/>
              <a:defRPr sz="1900" b="1"/>
            </a:lvl3pPr>
            <a:lvl4pPr marL="1370308" indent="0">
              <a:buNone/>
              <a:defRPr sz="1600" b="1"/>
            </a:lvl4pPr>
            <a:lvl5pPr marL="1827077" indent="0">
              <a:buNone/>
              <a:defRPr sz="1600" b="1"/>
            </a:lvl5pPr>
            <a:lvl6pPr marL="2283870" indent="0">
              <a:buNone/>
              <a:defRPr sz="1600" b="1"/>
            </a:lvl6pPr>
            <a:lvl7pPr marL="2740614" indent="0">
              <a:buNone/>
              <a:defRPr sz="1600" b="1"/>
            </a:lvl7pPr>
            <a:lvl8pPr marL="3197360" indent="0">
              <a:buNone/>
              <a:defRPr sz="1600" b="1"/>
            </a:lvl8pPr>
            <a:lvl9pPr marL="36541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0362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66470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941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7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8" y="2057403"/>
            <a:ext cx="3932237" cy="3811588"/>
          </a:xfrm>
        </p:spPr>
        <p:txBody>
          <a:bodyPr/>
          <a:lstStyle>
            <a:lvl1pPr marL="0" indent="0">
              <a:buNone/>
              <a:defRPr sz="1600"/>
            </a:lvl1pPr>
            <a:lvl2pPr marL="456747" indent="0">
              <a:buNone/>
              <a:defRPr sz="1500"/>
            </a:lvl2pPr>
            <a:lvl3pPr marL="913538" indent="0">
              <a:buNone/>
              <a:defRPr sz="1200"/>
            </a:lvl3pPr>
            <a:lvl4pPr marL="1370308" indent="0">
              <a:buNone/>
              <a:defRPr sz="1100"/>
            </a:lvl4pPr>
            <a:lvl5pPr marL="1827077" indent="0">
              <a:buNone/>
              <a:defRPr sz="1100"/>
            </a:lvl5pPr>
            <a:lvl6pPr marL="2283870" indent="0">
              <a:buNone/>
              <a:defRPr sz="1100"/>
            </a:lvl6pPr>
            <a:lvl7pPr marL="2740614" indent="0">
              <a:buNone/>
              <a:defRPr sz="1100"/>
            </a:lvl7pPr>
            <a:lvl8pPr marL="3197360" indent="0">
              <a:buNone/>
              <a:defRPr sz="1100"/>
            </a:lvl8pPr>
            <a:lvl9pPr marL="36541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9679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77"/>
            <a:ext cx="6172200" cy="4873625"/>
          </a:xfrm>
        </p:spPr>
        <p:txBody>
          <a:bodyPr/>
          <a:lstStyle>
            <a:lvl1pPr marL="0" indent="0">
              <a:buNone/>
              <a:defRPr sz="3200"/>
            </a:lvl1pPr>
            <a:lvl2pPr marL="456747" indent="0">
              <a:buNone/>
              <a:defRPr sz="2800"/>
            </a:lvl2pPr>
            <a:lvl3pPr marL="913538" indent="0">
              <a:buNone/>
              <a:defRPr sz="2400"/>
            </a:lvl3pPr>
            <a:lvl4pPr marL="1370308" indent="0">
              <a:buNone/>
              <a:defRPr sz="2000"/>
            </a:lvl4pPr>
            <a:lvl5pPr marL="1827077" indent="0">
              <a:buNone/>
              <a:defRPr sz="2000"/>
            </a:lvl5pPr>
            <a:lvl6pPr marL="2283870" indent="0">
              <a:buNone/>
              <a:defRPr sz="2000"/>
            </a:lvl6pPr>
            <a:lvl7pPr marL="2740614" indent="0">
              <a:buNone/>
              <a:defRPr sz="2000"/>
            </a:lvl7pPr>
            <a:lvl8pPr marL="3197360" indent="0">
              <a:buNone/>
              <a:defRPr sz="2000"/>
            </a:lvl8pPr>
            <a:lvl9pPr marL="3654107" indent="0">
              <a:buNone/>
              <a:defRPr sz="2000"/>
            </a:lvl9pPr>
          </a:lstStyle>
          <a:p>
            <a:endParaRPr lang="en-US"/>
          </a:p>
        </p:txBody>
      </p:sp>
      <p:sp>
        <p:nvSpPr>
          <p:cNvPr id="4" name="Text Placeholder 3"/>
          <p:cNvSpPr>
            <a:spLocks noGrp="1"/>
          </p:cNvSpPr>
          <p:nvPr>
            <p:ph type="body" sz="half" idx="2"/>
          </p:nvPr>
        </p:nvSpPr>
        <p:spPr>
          <a:xfrm>
            <a:off x="839888" y="2057403"/>
            <a:ext cx="3932237" cy="3811588"/>
          </a:xfrm>
        </p:spPr>
        <p:txBody>
          <a:bodyPr/>
          <a:lstStyle>
            <a:lvl1pPr marL="0" indent="0">
              <a:buNone/>
              <a:defRPr sz="1600"/>
            </a:lvl1pPr>
            <a:lvl2pPr marL="456747" indent="0">
              <a:buNone/>
              <a:defRPr sz="1500"/>
            </a:lvl2pPr>
            <a:lvl3pPr marL="913538" indent="0">
              <a:buNone/>
              <a:defRPr sz="1200"/>
            </a:lvl3pPr>
            <a:lvl4pPr marL="1370308" indent="0">
              <a:buNone/>
              <a:defRPr sz="1100"/>
            </a:lvl4pPr>
            <a:lvl5pPr marL="1827077" indent="0">
              <a:buNone/>
              <a:defRPr sz="1100"/>
            </a:lvl5pPr>
            <a:lvl6pPr marL="2283870" indent="0">
              <a:buNone/>
              <a:defRPr sz="1100"/>
            </a:lvl6pPr>
            <a:lvl7pPr marL="2740614" indent="0">
              <a:buNone/>
              <a:defRPr sz="1100"/>
            </a:lvl7pPr>
            <a:lvl8pPr marL="3197360" indent="0">
              <a:buNone/>
              <a:defRPr sz="1100"/>
            </a:lvl8pPr>
            <a:lvl9pPr marL="365410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7252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9515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75"/>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7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996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ABBBD4-B6B1-483D-B66E-7B3F274B8559}" type="datetimeFigureOut">
              <a:rPr lang="en-GB" smtClean="0"/>
              <a:t>23/10/2018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39313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6"/>
            <a:ext cx="9144000" cy="1655763"/>
          </a:xfrm>
        </p:spPr>
        <p:txBody>
          <a:bodyPr/>
          <a:lstStyle>
            <a:lvl1pPr marL="0" indent="0" algn="ctr">
              <a:buNone/>
              <a:defRPr sz="2400"/>
            </a:lvl1pPr>
            <a:lvl2pPr marL="457023" indent="0" algn="ctr">
              <a:buNone/>
              <a:defRPr sz="2000"/>
            </a:lvl2pPr>
            <a:lvl3pPr marL="914060" indent="0" algn="ctr">
              <a:buNone/>
              <a:defRPr sz="1900"/>
            </a:lvl3pPr>
            <a:lvl4pPr marL="1371090" indent="0" algn="ctr">
              <a:buNone/>
              <a:defRPr sz="1600"/>
            </a:lvl4pPr>
            <a:lvl5pPr marL="1828120" indent="0" algn="ctr">
              <a:buNone/>
              <a:defRPr sz="1600"/>
            </a:lvl5pPr>
            <a:lvl6pPr marL="2285158" indent="0" algn="ctr">
              <a:buNone/>
              <a:defRPr sz="1600"/>
            </a:lvl6pPr>
            <a:lvl7pPr marL="2742178" indent="0" algn="ctr">
              <a:buNone/>
              <a:defRPr sz="1600"/>
            </a:lvl7pPr>
            <a:lvl8pPr marL="3199200" indent="0" algn="ctr">
              <a:buNone/>
              <a:defRPr sz="1600"/>
            </a:lvl8pPr>
            <a:lvl9pPr marL="365622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8957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19" rIns="91415" bIns="45719" rtlCol="0" anchor="ctr"/>
          <a:lstStyle/>
          <a:p>
            <a:pPr algn="ctr" defTabSz="914060"/>
            <a:endParaRPr lang="en-US">
              <a:solidFill>
                <a:prstClr val="white"/>
              </a:solidFill>
              <a:latin typeface="Century Gothic Regular" charset="0"/>
            </a:endParaRPr>
          </a:p>
        </p:txBody>
      </p:sp>
    </p:spTree>
    <p:extLst>
      <p:ext uri="{BB962C8B-B14F-4D97-AF65-F5344CB8AC3E}">
        <p14:creationId xmlns:p14="http://schemas.microsoft.com/office/powerpoint/2010/main" val="42577680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19" rIns="91415" bIns="45719" rtlCol="0" anchor="ctr"/>
          <a:lstStyle/>
          <a:p>
            <a:pPr algn="ctr" defTabSz="914060"/>
            <a:endParaRPr lang="en-US">
              <a:solidFill>
                <a:prstClr val="white"/>
              </a:solidFill>
              <a:latin typeface="Century Gothic Regular" charset="0"/>
            </a:endParaRPr>
          </a:p>
        </p:txBody>
      </p:sp>
    </p:spTree>
    <p:extLst>
      <p:ext uri="{BB962C8B-B14F-4D97-AF65-F5344CB8AC3E}">
        <p14:creationId xmlns:p14="http://schemas.microsoft.com/office/powerpoint/2010/main" val="35060556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19" rIns="91415" bIns="45719" rtlCol="0" anchor="ctr"/>
          <a:lstStyle/>
          <a:p>
            <a:pPr algn="ctr" defTabSz="914060"/>
            <a:endParaRPr lang="en-US">
              <a:solidFill>
                <a:prstClr val="white"/>
              </a:solidFill>
              <a:latin typeface="Century Gothic Regular" charset="0"/>
            </a:endParaRPr>
          </a:p>
        </p:txBody>
      </p:sp>
    </p:spTree>
    <p:extLst>
      <p:ext uri="{BB962C8B-B14F-4D97-AF65-F5344CB8AC3E}">
        <p14:creationId xmlns:p14="http://schemas.microsoft.com/office/powerpoint/2010/main" val="8320083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5464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023" indent="0">
              <a:buNone/>
              <a:defRPr sz="2000">
                <a:solidFill>
                  <a:schemeClr val="tx1">
                    <a:tint val="75000"/>
                  </a:schemeClr>
                </a:solidFill>
              </a:defRPr>
            </a:lvl2pPr>
            <a:lvl3pPr marL="914060" indent="0">
              <a:buNone/>
              <a:defRPr sz="1900">
                <a:solidFill>
                  <a:schemeClr val="tx1">
                    <a:tint val="75000"/>
                  </a:schemeClr>
                </a:solidFill>
              </a:defRPr>
            </a:lvl3pPr>
            <a:lvl4pPr marL="1371090" indent="0">
              <a:buNone/>
              <a:defRPr sz="1600">
                <a:solidFill>
                  <a:schemeClr val="tx1">
                    <a:tint val="75000"/>
                  </a:schemeClr>
                </a:solidFill>
              </a:defRPr>
            </a:lvl4pPr>
            <a:lvl5pPr marL="1828120" indent="0">
              <a:buNone/>
              <a:defRPr sz="1600">
                <a:solidFill>
                  <a:schemeClr val="tx1">
                    <a:tint val="75000"/>
                  </a:schemeClr>
                </a:solidFill>
              </a:defRPr>
            </a:lvl5pPr>
            <a:lvl6pPr marL="2285158" indent="0">
              <a:buNone/>
              <a:defRPr sz="1600">
                <a:solidFill>
                  <a:schemeClr val="tx1">
                    <a:tint val="75000"/>
                  </a:schemeClr>
                </a:solidFill>
              </a:defRPr>
            </a:lvl6pPr>
            <a:lvl7pPr marL="2742178" indent="0">
              <a:buNone/>
              <a:defRPr sz="1600">
                <a:solidFill>
                  <a:schemeClr val="tx1">
                    <a:tint val="75000"/>
                  </a:schemeClr>
                </a:solidFill>
              </a:defRPr>
            </a:lvl7pPr>
            <a:lvl8pPr marL="3199200" indent="0">
              <a:buNone/>
              <a:defRPr sz="1600">
                <a:solidFill>
                  <a:schemeClr val="tx1">
                    <a:tint val="75000"/>
                  </a:schemeClr>
                </a:solidFill>
              </a:defRPr>
            </a:lvl8pPr>
            <a:lvl9pPr marL="365622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3144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6177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5" y="1681163"/>
            <a:ext cx="5157787" cy="823912"/>
          </a:xfrm>
        </p:spPr>
        <p:txBody>
          <a:bodyPr anchor="b"/>
          <a:lstStyle>
            <a:lvl1pPr marL="0" indent="0">
              <a:buNone/>
              <a:defRPr sz="2400" b="1"/>
            </a:lvl1pPr>
            <a:lvl2pPr marL="457023" indent="0">
              <a:buNone/>
              <a:defRPr sz="2000" b="1"/>
            </a:lvl2pPr>
            <a:lvl3pPr marL="914060" indent="0">
              <a:buNone/>
              <a:defRPr sz="1900" b="1"/>
            </a:lvl3pPr>
            <a:lvl4pPr marL="1371090" indent="0">
              <a:buNone/>
              <a:defRPr sz="1600" b="1"/>
            </a:lvl4pPr>
            <a:lvl5pPr marL="1828120" indent="0">
              <a:buNone/>
              <a:defRPr sz="1600" b="1"/>
            </a:lvl5pPr>
            <a:lvl6pPr marL="2285158" indent="0">
              <a:buNone/>
              <a:defRPr sz="1600" b="1"/>
            </a:lvl6pPr>
            <a:lvl7pPr marL="2742178" indent="0">
              <a:buNone/>
              <a:defRPr sz="1600" b="1"/>
            </a:lvl7pPr>
            <a:lvl8pPr marL="3199200" indent="0">
              <a:buNone/>
              <a:defRPr sz="1600" b="1"/>
            </a:lvl8pPr>
            <a:lvl9pPr marL="365622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23" indent="0">
              <a:buNone/>
              <a:defRPr sz="2000" b="1"/>
            </a:lvl2pPr>
            <a:lvl3pPr marL="914060" indent="0">
              <a:buNone/>
              <a:defRPr sz="1900" b="1"/>
            </a:lvl3pPr>
            <a:lvl4pPr marL="1371090" indent="0">
              <a:buNone/>
              <a:defRPr sz="1600" b="1"/>
            </a:lvl4pPr>
            <a:lvl5pPr marL="1828120" indent="0">
              <a:buNone/>
              <a:defRPr sz="1600" b="1"/>
            </a:lvl5pPr>
            <a:lvl6pPr marL="2285158" indent="0">
              <a:buNone/>
              <a:defRPr sz="1600" b="1"/>
            </a:lvl6pPr>
            <a:lvl7pPr marL="2742178" indent="0">
              <a:buNone/>
              <a:defRPr sz="1600" b="1"/>
            </a:lvl7pPr>
            <a:lvl8pPr marL="3199200" indent="0">
              <a:buNone/>
              <a:defRPr sz="1600" b="1"/>
            </a:lvl8pPr>
            <a:lvl9pPr marL="365622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3522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7952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051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ABBBD4-B6B1-483D-B66E-7B3F274B8559}" type="datetimeFigureOut">
              <a:rPr lang="en-GB" smtClean="0"/>
              <a:t>23/10/2018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17662105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8" y="2057403"/>
            <a:ext cx="3932237" cy="3811588"/>
          </a:xfrm>
        </p:spPr>
        <p:txBody>
          <a:bodyPr/>
          <a:lstStyle>
            <a:lvl1pPr marL="0" indent="0">
              <a:buNone/>
              <a:defRPr sz="1600"/>
            </a:lvl1pPr>
            <a:lvl2pPr marL="457023" indent="0">
              <a:buNone/>
              <a:defRPr sz="1500"/>
            </a:lvl2pPr>
            <a:lvl3pPr marL="914060" indent="0">
              <a:buNone/>
              <a:defRPr sz="1200"/>
            </a:lvl3pPr>
            <a:lvl4pPr marL="1371090" indent="0">
              <a:buNone/>
              <a:defRPr sz="1100"/>
            </a:lvl4pPr>
            <a:lvl5pPr marL="1828120" indent="0">
              <a:buNone/>
              <a:defRPr sz="1100"/>
            </a:lvl5pPr>
            <a:lvl6pPr marL="2285158" indent="0">
              <a:buNone/>
              <a:defRPr sz="1100"/>
            </a:lvl6pPr>
            <a:lvl7pPr marL="2742178" indent="0">
              <a:buNone/>
              <a:defRPr sz="1100"/>
            </a:lvl7pPr>
            <a:lvl8pPr marL="3199200" indent="0">
              <a:buNone/>
              <a:defRPr sz="1100"/>
            </a:lvl8pPr>
            <a:lvl9pPr marL="365622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0085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46"/>
            <a:ext cx="6172200" cy="4873625"/>
          </a:xfrm>
        </p:spPr>
        <p:txBody>
          <a:bodyPr/>
          <a:lstStyle>
            <a:lvl1pPr marL="0" indent="0">
              <a:buNone/>
              <a:defRPr sz="3200"/>
            </a:lvl1pPr>
            <a:lvl2pPr marL="457023" indent="0">
              <a:buNone/>
              <a:defRPr sz="2800"/>
            </a:lvl2pPr>
            <a:lvl3pPr marL="914060" indent="0">
              <a:buNone/>
              <a:defRPr sz="2400"/>
            </a:lvl3pPr>
            <a:lvl4pPr marL="1371090" indent="0">
              <a:buNone/>
              <a:defRPr sz="2000"/>
            </a:lvl4pPr>
            <a:lvl5pPr marL="1828120" indent="0">
              <a:buNone/>
              <a:defRPr sz="2000"/>
            </a:lvl5pPr>
            <a:lvl6pPr marL="2285158" indent="0">
              <a:buNone/>
              <a:defRPr sz="2000"/>
            </a:lvl6pPr>
            <a:lvl7pPr marL="2742178" indent="0">
              <a:buNone/>
              <a:defRPr sz="2000"/>
            </a:lvl7pPr>
            <a:lvl8pPr marL="3199200" indent="0">
              <a:buNone/>
              <a:defRPr sz="2000"/>
            </a:lvl8pPr>
            <a:lvl9pPr marL="3656223" indent="0">
              <a:buNone/>
              <a:defRPr sz="2000"/>
            </a:lvl9pPr>
          </a:lstStyle>
          <a:p>
            <a:endParaRPr lang="en-US"/>
          </a:p>
        </p:txBody>
      </p:sp>
      <p:sp>
        <p:nvSpPr>
          <p:cNvPr id="4" name="Text Placeholder 3"/>
          <p:cNvSpPr>
            <a:spLocks noGrp="1"/>
          </p:cNvSpPr>
          <p:nvPr>
            <p:ph type="body" sz="half" idx="2"/>
          </p:nvPr>
        </p:nvSpPr>
        <p:spPr>
          <a:xfrm>
            <a:off x="839888" y="2057403"/>
            <a:ext cx="3932237" cy="3811588"/>
          </a:xfrm>
        </p:spPr>
        <p:txBody>
          <a:bodyPr/>
          <a:lstStyle>
            <a:lvl1pPr marL="0" indent="0">
              <a:buNone/>
              <a:defRPr sz="1600"/>
            </a:lvl1pPr>
            <a:lvl2pPr marL="457023" indent="0">
              <a:buNone/>
              <a:defRPr sz="1500"/>
            </a:lvl2pPr>
            <a:lvl3pPr marL="914060" indent="0">
              <a:buNone/>
              <a:defRPr sz="1200"/>
            </a:lvl3pPr>
            <a:lvl4pPr marL="1371090" indent="0">
              <a:buNone/>
              <a:defRPr sz="1100"/>
            </a:lvl4pPr>
            <a:lvl5pPr marL="1828120" indent="0">
              <a:buNone/>
              <a:defRPr sz="1100"/>
            </a:lvl5pPr>
            <a:lvl6pPr marL="2285158" indent="0">
              <a:buNone/>
              <a:defRPr sz="1100"/>
            </a:lvl6pPr>
            <a:lvl7pPr marL="2742178" indent="0">
              <a:buNone/>
              <a:defRPr sz="1100"/>
            </a:lvl7pPr>
            <a:lvl8pPr marL="3199200" indent="0">
              <a:buNone/>
              <a:defRPr sz="1100"/>
            </a:lvl8pPr>
            <a:lvl9pPr marL="365622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1981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9551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5"/>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666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7.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BBBD4-B6B1-483D-B66E-7B3F274B8559}" type="datetimeFigureOut">
              <a:rPr lang="en-GB" smtClean="0"/>
              <a:t>23/10/2018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65892-AC80-4D51-A7F5-CE2E58EC37AA}" type="slidenum">
              <a:rPr lang="en-GB" smtClean="0"/>
              <a:t>‹#›</a:t>
            </a:fld>
            <a:endParaRPr lang="en-GB"/>
          </a:p>
        </p:txBody>
      </p:sp>
    </p:spTree>
    <p:extLst>
      <p:ext uri="{BB962C8B-B14F-4D97-AF65-F5344CB8AC3E}">
        <p14:creationId xmlns:p14="http://schemas.microsoft.com/office/powerpoint/2010/main" val="3067009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 id="2147483685" r:id="rId18"/>
    <p:sldLayoutId id="2147483686" r:id="rId19"/>
    <p:sldLayoutId id="214748368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C245C7-3B45-C14B-8A6F-4055080AD5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AAA775-58C9-2949-B6DB-A0AF15FEF32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BE772-5306-4A40-998A-AD16DBBA386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550AF-85BE-A643-80E4-9E051D2DE76D}" type="datetimeFigureOut">
              <a:rPr lang="en-US" smtClean="0"/>
              <a:t>10/23/2018</a:t>
            </a:fld>
            <a:endParaRPr lang="en-US"/>
          </a:p>
        </p:txBody>
      </p:sp>
      <p:sp>
        <p:nvSpPr>
          <p:cNvPr id="5" name="Footer Placeholder 4">
            <a:extLst>
              <a:ext uri="{FF2B5EF4-FFF2-40B4-BE49-F238E27FC236}">
                <a16:creationId xmlns:a16="http://schemas.microsoft.com/office/drawing/2014/main" id="{53900BFE-E35F-834A-867F-4410D9490A6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45DBD4-832D-BF41-9030-F01E9D474E2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C9CE4-EB2F-254E-A937-53A64E7AC3AC}" type="slidenum">
              <a:rPr lang="en-US" smtClean="0"/>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3331" y="-192505"/>
            <a:ext cx="12453405" cy="7050505"/>
          </a:xfrm>
          <a:prstGeom prst="rect">
            <a:avLst/>
          </a:prstGeom>
        </p:spPr>
      </p:pic>
    </p:spTree>
    <p:extLst>
      <p:ext uri="{BB962C8B-B14F-4D97-AF65-F5344CB8AC3E}">
        <p14:creationId xmlns:p14="http://schemas.microsoft.com/office/powerpoint/2010/main" val="134139809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98DC1-2182-274D-90B9-6443B9D13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043684-0105-CF48-A370-FE7C9C2477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29442A-670F-C140-832A-C2B8AB7C19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104A48A2-8145-9145-9EBF-7EC1F69A69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11162-9CA7-454A-B51A-43B014AB90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4DDD42-D69D-424D-8D52-3F719F117336}" type="slidenum">
              <a:rPr lang="en-US" smtClean="0"/>
              <a:t>‹#›</a:t>
            </a:fld>
            <a:endParaRPr lang="en-US"/>
          </a:p>
        </p:txBody>
      </p:sp>
    </p:spTree>
    <p:extLst>
      <p:ext uri="{BB962C8B-B14F-4D97-AF65-F5344CB8AC3E}">
        <p14:creationId xmlns:p14="http://schemas.microsoft.com/office/powerpoint/2010/main" val="291558005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B8D035-6090-4DD7-8FB7-28F9EA33D6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019CCF8-38EF-4D5C-AC56-66DB84C6DF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6ACFBFE-76E4-4A93-A68D-3C4A1ABF2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64458-668F-4156-ABC7-07929A4A2A66}" type="datetimeFigureOut">
              <a:rPr lang="en-AU" smtClean="0"/>
              <a:t>23/10/2018</a:t>
            </a:fld>
            <a:endParaRPr lang="en-AU"/>
          </a:p>
        </p:txBody>
      </p:sp>
      <p:sp>
        <p:nvSpPr>
          <p:cNvPr id="5" name="Footer Placeholder 4">
            <a:extLst>
              <a:ext uri="{FF2B5EF4-FFF2-40B4-BE49-F238E27FC236}">
                <a16:creationId xmlns:a16="http://schemas.microsoft.com/office/drawing/2014/main" id="{04725673-EA16-4B4F-8F3B-CE475C8BB4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76E0770-9288-4965-B3F8-C503969E3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E9A62-9155-411B-B4AA-291BFF446052}" type="slidenum">
              <a:rPr lang="en-AU" smtClean="0"/>
              <a:t>‹#›</a:t>
            </a:fld>
            <a:endParaRPr lang="en-AU"/>
          </a:p>
        </p:txBody>
      </p:sp>
    </p:spTree>
    <p:extLst>
      <p:ext uri="{BB962C8B-B14F-4D97-AF65-F5344CB8AC3E}">
        <p14:creationId xmlns:p14="http://schemas.microsoft.com/office/powerpoint/2010/main" val="156526481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542A3-663D-114D-8E4D-1658E7158645}" type="datetimeFigureOut">
              <a:rPr lang="en-US" smtClean="0"/>
              <a:t>10/23/2018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7D0D1-0EC7-3C4D-B7B4-7CC9EEC5B3F5}" type="slidenum">
              <a:rPr lang="en-US" smtClean="0"/>
              <a:t>‹#›</a:t>
            </a:fld>
            <a:endParaRPr lang="en-US"/>
          </a:p>
        </p:txBody>
      </p:sp>
    </p:spTree>
    <p:extLst>
      <p:ext uri="{BB962C8B-B14F-4D97-AF65-F5344CB8AC3E}">
        <p14:creationId xmlns:p14="http://schemas.microsoft.com/office/powerpoint/2010/main" val="1749150430"/>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368" tIns="45718" rIns="91368"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368" tIns="45718" rIns="91368"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4"/>
            <a:ext cx="2743200" cy="365125"/>
          </a:xfrm>
          <a:prstGeom prst="rect">
            <a:avLst/>
          </a:prstGeom>
        </p:spPr>
        <p:txBody>
          <a:bodyPr vert="horz" lIns="91368" tIns="45718" rIns="91368" bIns="45718" rtlCol="0" anchor="ctr"/>
          <a:lstStyle>
            <a:lvl1pPr algn="l">
              <a:defRPr sz="1200" b="0" i="0">
                <a:solidFill>
                  <a:schemeClr val="tx1">
                    <a:tint val="75000"/>
                  </a:schemeClr>
                </a:solidFill>
                <a:latin typeface="Century Gothic Regular" charset="0"/>
              </a:defRPr>
            </a:lvl1pPr>
          </a:lstStyle>
          <a:p>
            <a:pPr defTabSz="913538"/>
            <a:fld id="{56BD8FD8-A34D-43B1-A759-8AA482760513}" type="datetimeFigureOut">
              <a:rPr lang="en-US" smtClean="0">
                <a:solidFill>
                  <a:prstClr val="black">
                    <a:tint val="75000"/>
                  </a:prstClr>
                </a:solidFill>
              </a:rPr>
              <a:pPr defTabSz="913538"/>
              <a:t>10/23/2018</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368" tIns="45718" rIns="91368" bIns="45718" rtlCol="0" anchor="ctr"/>
          <a:lstStyle>
            <a:lvl1pPr algn="ctr">
              <a:defRPr sz="1200" b="0" i="0">
                <a:solidFill>
                  <a:schemeClr val="tx1">
                    <a:tint val="75000"/>
                  </a:schemeClr>
                </a:solidFill>
                <a:latin typeface="Century Gothic Regular" charset="0"/>
              </a:defRPr>
            </a:lvl1pPr>
          </a:lstStyle>
          <a:p>
            <a:pPr defTabSz="913538"/>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368" tIns="45718" rIns="91368" bIns="45718" rtlCol="0" anchor="ctr"/>
          <a:lstStyle>
            <a:lvl1pPr algn="r">
              <a:defRPr sz="1200" b="0" i="0">
                <a:solidFill>
                  <a:schemeClr val="tx1">
                    <a:tint val="75000"/>
                  </a:schemeClr>
                </a:solidFill>
                <a:latin typeface="Century Gothic Regular" charset="0"/>
              </a:defRPr>
            </a:lvl1pPr>
          </a:lstStyle>
          <a:p>
            <a:pPr defTabSz="913538"/>
            <a:fld id="{580BBA8B-F5A8-4DFD-BF96-4A143B49FF35}" type="slidenum">
              <a:rPr lang="en-US" smtClean="0">
                <a:solidFill>
                  <a:prstClr val="black">
                    <a:tint val="75000"/>
                  </a:prstClr>
                </a:solidFill>
              </a:rPr>
              <a:pPr defTabSz="913538"/>
              <a:t>‹#›</a:t>
            </a:fld>
            <a:endParaRPr lang="en-US">
              <a:solidFill>
                <a:prstClr val="black">
                  <a:tint val="75000"/>
                </a:prstClr>
              </a:solidFill>
            </a:endParaRPr>
          </a:p>
        </p:txBody>
      </p:sp>
    </p:spTree>
    <p:extLst>
      <p:ext uri="{BB962C8B-B14F-4D97-AF65-F5344CB8AC3E}">
        <p14:creationId xmlns:p14="http://schemas.microsoft.com/office/powerpoint/2010/main" val="20782429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xStyles>
    <p:titleStyle>
      <a:lvl1pPr algn="l" defTabSz="913538" rtl="0" eaLnBrk="1" latinLnBrk="0" hangingPunct="1">
        <a:lnSpc>
          <a:spcPct val="90000"/>
        </a:lnSpc>
        <a:spcBef>
          <a:spcPct val="0"/>
        </a:spcBef>
        <a:buNone/>
        <a:defRPr sz="4400" b="0" i="0" kern="1200">
          <a:solidFill>
            <a:schemeClr val="tx1"/>
          </a:solidFill>
          <a:latin typeface="Century Gothic Regular" charset="0"/>
          <a:ea typeface="+mj-ea"/>
          <a:cs typeface="+mj-cs"/>
        </a:defRPr>
      </a:lvl1pPr>
    </p:titleStyle>
    <p:bodyStyle>
      <a:lvl1pPr marL="228397" indent="-228397" algn="l" defTabSz="913538"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Regular" charset="0"/>
          <a:ea typeface="+mn-ea"/>
          <a:cs typeface="+mn-cs"/>
        </a:defRPr>
      </a:lvl1pPr>
      <a:lvl2pPr marL="685190" indent="-228397" algn="l" defTabSz="913538"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Regular" charset="0"/>
          <a:ea typeface="+mn-ea"/>
          <a:cs typeface="+mn-cs"/>
        </a:defRPr>
      </a:lvl2pPr>
      <a:lvl3pPr marL="1141934" indent="-228397" algn="l" defTabSz="913538"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Regular" charset="0"/>
          <a:ea typeface="+mn-ea"/>
          <a:cs typeface="+mn-cs"/>
        </a:defRPr>
      </a:lvl3pPr>
      <a:lvl4pPr marL="1598680" indent="-228397" algn="l" defTabSz="913538" rtl="0" eaLnBrk="1" latinLnBrk="0" hangingPunct="1">
        <a:lnSpc>
          <a:spcPct val="90000"/>
        </a:lnSpc>
        <a:spcBef>
          <a:spcPts val="500"/>
        </a:spcBef>
        <a:buFont typeface="Arial" panose="020B0604020202020204" pitchFamily="34" charset="0"/>
        <a:buChar char="•"/>
        <a:defRPr sz="1900" b="0" i="0" kern="1200">
          <a:solidFill>
            <a:schemeClr val="tx1"/>
          </a:solidFill>
          <a:latin typeface="Century Gothic Regular" charset="0"/>
          <a:ea typeface="+mn-ea"/>
          <a:cs typeface="+mn-cs"/>
        </a:defRPr>
      </a:lvl4pPr>
      <a:lvl5pPr marL="2055427" indent="-228397" algn="l" defTabSz="913538" rtl="0" eaLnBrk="1" latinLnBrk="0" hangingPunct="1">
        <a:lnSpc>
          <a:spcPct val="90000"/>
        </a:lnSpc>
        <a:spcBef>
          <a:spcPts val="500"/>
        </a:spcBef>
        <a:buFont typeface="Arial" panose="020B0604020202020204" pitchFamily="34" charset="0"/>
        <a:buChar char="•"/>
        <a:defRPr sz="1900" b="0" i="0" kern="1200">
          <a:solidFill>
            <a:schemeClr val="tx1"/>
          </a:solidFill>
          <a:latin typeface="Century Gothic Regular" charset="0"/>
          <a:ea typeface="+mn-ea"/>
          <a:cs typeface="+mn-cs"/>
        </a:defRPr>
      </a:lvl5pPr>
      <a:lvl6pPr marL="2512219" indent="-228397" algn="l" defTabSz="91353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988" indent="-228397" algn="l" defTabSz="91353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757" indent="-228397" algn="l" defTabSz="91353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550" indent="-228397" algn="l" defTabSz="91353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538" rtl="0" eaLnBrk="1" latinLnBrk="0" hangingPunct="1">
        <a:defRPr sz="1900" kern="1200">
          <a:solidFill>
            <a:schemeClr val="tx1"/>
          </a:solidFill>
          <a:latin typeface="+mn-lt"/>
          <a:ea typeface="+mn-ea"/>
          <a:cs typeface="+mn-cs"/>
        </a:defRPr>
      </a:lvl1pPr>
      <a:lvl2pPr marL="456747" algn="l" defTabSz="913538" rtl="0" eaLnBrk="1" latinLnBrk="0" hangingPunct="1">
        <a:defRPr sz="1900" kern="1200">
          <a:solidFill>
            <a:schemeClr val="tx1"/>
          </a:solidFill>
          <a:latin typeface="+mn-lt"/>
          <a:ea typeface="+mn-ea"/>
          <a:cs typeface="+mn-cs"/>
        </a:defRPr>
      </a:lvl2pPr>
      <a:lvl3pPr marL="913538" algn="l" defTabSz="913538" rtl="0" eaLnBrk="1" latinLnBrk="0" hangingPunct="1">
        <a:defRPr sz="1900" kern="1200">
          <a:solidFill>
            <a:schemeClr val="tx1"/>
          </a:solidFill>
          <a:latin typeface="+mn-lt"/>
          <a:ea typeface="+mn-ea"/>
          <a:cs typeface="+mn-cs"/>
        </a:defRPr>
      </a:lvl3pPr>
      <a:lvl4pPr marL="1370308" algn="l" defTabSz="913538" rtl="0" eaLnBrk="1" latinLnBrk="0" hangingPunct="1">
        <a:defRPr sz="1900" kern="1200">
          <a:solidFill>
            <a:schemeClr val="tx1"/>
          </a:solidFill>
          <a:latin typeface="+mn-lt"/>
          <a:ea typeface="+mn-ea"/>
          <a:cs typeface="+mn-cs"/>
        </a:defRPr>
      </a:lvl4pPr>
      <a:lvl5pPr marL="1827077" algn="l" defTabSz="913538" rtl="0" eaLnBrk="1" latinLnBrk="0" hangingPunct="1">
        <a:defRPr sz="1900" kern="1200">
          <a:solidFill>
            <a:schemeClr val="tx1"/>
          </a:solidFill>
          <a:latin typeface="+mn-lt"/>
          <a:ea typeface="+mn-ea"/>
          <a:cs typeface="+mn-cs"/>
        </a:defRPr>
      </a:lvl5pPr>
      <a:lvl6pPr marL="2283870" algn="l" defTabSz="913538" rtl="0" eaLnBrk="1" latinLnBrk="0" hangingPunct="1">
        <a:defRPr sz="1900" kern="1200">
          <a:solidFill>
            <a:schemeClr val="tx1"/>
          </a:solidFill>
          <a:latin typeface="+mn-lt"/>
          <a:ea typeface="+mn-ea"/>
          <a:cs typeface="+mn-cs"/>
        </a:defRPr>
      </a:lvl6pPr>
      <a:lvl7pPr marL="2740614" algn="l" defTabSz="913538" rtl="0" eaLnBrk="1" latinLnBrk="0" hangingPunct="1">
        <a:defRPr sz="1900" kern="1200">
          <a:solidFill>
            <a:schemeClr val="tx1"/>
          </a:solidFill>
          <a:latin typeface="+mn-lt"/>
          <a:ea typeface="+mn-ea"/>
          <a:cs typeface="+mn-cs"/>
        </a:defRPr>
      </a:lvl7pPr>
      <a:lvl8pPr marL="3197360" algn="l" defTabSz="913538" rtl="0" eaLnBrk="1" latinLnBrk="0" hangingPunct="1">
        <a:defRPr sz="1900" kern="1200">
          <a:solidFill>
            <a:schemeClr val="tx1"/>
          </a:solidFill>
          <a:latin typeface="+mn-lt"/>
          <a:ea typeface="+mn-ea"/>
          <a:cs typeface="+mn-cs"/>
        </a:defRPr>
      </a:lvl8pPr>
      <a:lvl9pPr marL="3654107" algn="l" defTabSz="913538"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4"/>
            <a:ext cx="2743200" cy="365125"/>
          </a:xfrm>
          <a:prstGeom prst="rect">
            <a:avLst/>
          </a:prstGeom>
        </p:spPr>
        <p:txBody>
          <a:bodyPr vert="horz" lIns="91414" tIns="45718" rIns="91414" bIns="45718" rtlCol="0" anchor="ctr"/>
          <a:lstStyle>
            <a:lvl1pPr algn="l">
              <a:defRPr sz="1200" b="0" i="0">
                <a:solidFill>
                  <a:schemeClr val="tx1">
                    <a:tint val="75000"/>
                  </a:schemeClr>
                </a:solidFill>
                <a:latin typeface="Century Gothic Regular" charset="0"/>
              </a:defRPr>
            </a:lvl1pPr>
          </a:lstStyle>
          <a:p>
            <a:pPr defTabSz="914060"/>
            <a:fld id="{56BD8FD8-A34D-43B1-A759-8AA482760513}" type="datetimeFigureOut">
              <a:rPr lang="en-US" smtClean="0">
                <a:solidFill>
                  <a:prstClr val="black">
                    <a:tint val="75000"/>
                  </a:prstClr>
                </a:solidFill>
              </a:rPr>
              <a:pPr defTabSz="914060"/>
              <a:t>10/23/2018</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14" tIns="45718" rIns="91414" bIns="45718" rtlCol="0" anchor="ctr"/>
          <a:lstStyle>
            <a:lvl1pPr algn="ctr">
              <a:defRPr sz="1200" b="0" i="0">
                <a:solidFill>
                  <a:schemeClr val="tx1">
                    <a:tint val="75000"/>
                  </a:schemeClr>
                </a:solidFill>
                <a:latin typeface="Century Gothic Regular" charset="0"/>
              </a:defRPr>
            </a:lvl1pPr>
          </a:lstStyle>
          <a:p>
            <a:pPr defTabSz="91406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14" tIns="45718" rIns="91414" bIns="45718" rtlCol="0" anchor="ctr"/>
          <a:lstStyle>
            <a:lvl1pPr algn="r">
              <a:defRPr sz="1200" b="0" i="0">
                <a:solidFill>
                  <a:schemeClr val="tx1">
                    <a:tint val="75000"/>
                  </a:schemeClr>
                </a:solidFill>
                <a:latin typeface="Century Gothic Regular" charset="0"/>
              </a:defRPr>
            </a:lvl1pPr>
          </a:lstStyle>
          <a:p>
            <a:pPr defTabSz="914060"/>
            <a:fld id="{580BBA8B-F5A8-4DFD-BF96-4A143B49FF35}" type="slidenum">
              <a:rPr lang="en-US" smtClean="0">
                <a:solidFill>
                  <a:prstClr val="black">
                    <a:tint val="75000"/>
                  </a:prstClr>
                </a:solidFill>
              </a:rPr>
              <a:pPr defTabSz="914060"/>
              <a:t>‹#›</a:t>
            </a:fld>
            <a:endParaRPr lang="en-US">
              <a:solidFill>
                <a:prstClr val="black">
                  <a:tint val="75000"/>
                </a:prstClr>
              </a:solidFill>
            </a:endParaRPr>
          </a:p>
        </p:txBody>
      </p:sp>
    </p:spTree>
    <p:extLst>
      <p:ext uri="{BB962C8B-B14F-4D97-AF65-F5344CB8AC3E}">
        <p14:creationId xmlns:p14="http://schemas.microsoft.com/office/powerpoint/2010/main" val="233555388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Lst>
  <p:txStyles>
    <p:titleStyle>
      <a:lvl1pPr algn="l" defTabSz="914060" rtl="0" eaLnBrk="1" latinLnBrk="0" hangingPunct="1">
        <a:lnSpc>
          <a:spcPct val="90000"/>
        </a:lnSpc>
        <a:spcBef>
          <a:spcPct val="0"/>
        </a:spcBef>
        <a:buNone/>
        <a:defRPr sz="4400" b="0" i="0" kern="1200">
          <a:solidFill>
            <a:schemeClr val="tx1"/>
          </a:solidFill>
          <a:latin typeface="Century Gothic Regular" charset="0"/>
          <a:ea typeface="+mj-ea"/>
          <a:cs typeface="+mj-cs"/>
        </a:defRPr>
      </a:lvl1pPr>
    </p:titleStyle>
    <p:bodyStyle>
      <a:lvl1pPr marL="228520" indent="-228520" algn="l" defTabSz="91406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Regular" charset="0"/>
          <a:ea typeface="+mn-ea"/>
          <a:cs typeface="+mn-cs"/>
        </a:defRPr>
      </a:lvl1pPr>
      <a:lvl2pPr marL="685558" indent="-228520" algn="l" defTabSz="91406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Regular" charset="0"/>
          <a:ea typeface="+mn-ea"/>
          <a:cs typeface="+mn-cs"/>
        </a:defRPr>
      </a:lvl2pPr>
      <a:lvl3pPr marL="1142578" indent="-228520" algn="l" defTabSz="91406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Regular" charset="0"/>
          <a:ea typeface="+mn-ea"/>
          <a:cs typeface="+mn-cs"/>
        </a:defRPr>
      </a:lvl3pPr>
      <a:lvl4pPr marL="1599600" indent="-228520" algn="l" defTabSz="914060" rtl="0" eaLnBrk="1" latinLnBrk="0" hangingPunct="1">
        <a:lnSpc>
          <a:spcPct val="90000"/>
        </a:lnSpc>
        <a:spcBef>
          <a:spcPts val="500"/>
        </a:spcBef>
        <a:buFont typeface="Arial" panose="020B0604020202020204" pitchFamily="34" charset="0"/>
        <a:buChar char="•"/>
        <a:defRPr sz="1900" b="0" i="0" kern="1200">
          <a:solidFill>
            <a:schemeClr val="tx1"/>
          </a:solidFill>
          <a:latin typeface="Century Gothic Regular" charset="0"/>
          <a:ea typeface="+mn-ea"/>
          <a:cs typeface="+mn-cs"/>
        </a:defRPr>
      </a:lvl4pPr>
      <a:lvl5pPr marL="2056623" indent="-228520" algn="l" defTabSz="914060" rtl="0" eaLnBrk="1" latinLnBrk="0" hangingPunct="1">
        <a:lnSpc>
          <a:spcPct val="90000"/>
        </a:lnSpc>
        <a:spcBef>
          <a:spcPts val="500"/>
        </a:spcBef>
        <a:buFont typeface="Arial" panose="020B0604020202020204" pitchFamily="34" charset="0"/>
        <a:buChar char="•"/>
        <a:defRPr sz="1900" b="0" i="0" kern="1200">
          <a:solidFill>
            <a:schemeClr val="tx1"/>
          </a:solidFill>
          <a:latin typeface="Century Gothic Regular" charset="0"/>
          <a:ea typeface="+mn-ea"/>
          <a:cs typeface="+mn-cs"/>
        </a:defRPr>
      </a:lvl5pPr>
      <a:lvl6pPr marL="2513660" indent="-228520" algn="l" defTabSz="9140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690" indent="-228520" algn="l" defTabSz="9140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20" indent="-228520" algn="l" defTabSz="9140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758" indent="-228520" algn="l" defTabSz="91406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60" rtl="0" eaLnBrk="1" latinLnBrk="0" hangingPunct="1">
        <a:defRPr sz="1900" kern="1200">
          <a:solidFill>
            <a:schemeClr val="tx1"/>
          </a:solidFill>
          <a:latin typeface="+mn-lt"/>
          <a:ea typeface="+mn-ea"/>
          <a:cs typeface="+mn-cs"/>
        </a:defRPr>
      </a:lvl1pPr>
      <a:lvl2pPr marL="457023" algn="l" defTabSz="914060" rtl="0" eaLnBrk="1" latinLnBrk="0" hangingPunct="1">
        <a:defRPr sz="1900" kern="1200">
          <a:solidFill>
            <a:schemeClr val="tx1"/>
          </a:solidFill>
          <a:latin typeface="+mn-lt"/>
          <a:ea typeface="+mn-ea"/>
          <a:cs typeface="+mn-cs"/>
        </a:defRPr>
      </a:lvl2pPr>
      <a:lvl3pPr marL="914060" algn="l" defTabSz="914060" rtl="0" eaLnBrk="1" latinLnBrk="0" hangingPunct="1">
        <a:defRPr sz="1900" kern="1200">
          <a:solidFill>
            <a:schemeClr val="tx1"/>
          </a:solidFill>
          <a:latin typeface="+mn-lt"/>
          <a:ea typeface="+mn-ea"/>
          <a:cs typeface="+mn-cs"/>
        </a:defRPr>
      </a:lvl3pPr>
      <a:lvl4pPr marL="1371090" algn="l" defTabSz="914060" rtl="0" eaLnBrk="1" latinLnBrk="0" hangingPunct="1">
        <a:defRPr sz="1900" kern="1200">
          <a:solidFill>
            <a:schemeClr val="tx1"/>
          </a:solidFill>
          <a:latin typeface="+mn-lt"/>
          <a:ea typeface="+mn-ea"/>
          <a:cs typeface="+mn-cs"/>
        </a:defRPr>
      </a:lvl4pPr>
      <a:lvl5pPr marL="1828120" algn="l" defTabSz="914060" rtl="0" eaLnBrk="1" latinLnBrk="0" hangingPunct="1">
        <a:defRPr sz="1900" kern="1200">
          <a:solidFill>
            <a:schemeClr val="tx1"/>
          </a:solidFill>
          <a:latin typeface="+mn-lt"/>
          <a:ea typeface="+mn-ea"/>
          <a:cs typeface="+mn-cs"/>
        </a:defRPr>
      </a:lvl5pPr>
      <a:lvl6pPr marL="2285158" algn="l" defTabSz="914060" rtl="0" eaLnBrk="1" latinLnBrk="0" hangingPunct="1">
        <a:defRPr sz="1900" kern="1200">
          <a:solidFill>
            <a:schemeClr val="tx1"/>
          </a:solidFill>
          <a:latin typeface="+mn-lt"/>
          <a:ea typeface="+mn-ea"/>
          <a:cs typeface="+mn-cs"/>
        </a:defRPr>
      </a:lvl6pPr>
      <a:lvl7pPr marL="2742178" algn="l" defTabSz="914060" rtl="0" eaLnBrk="1" latinLnBrk="0" hangingPunct="1">
        <a:defRPr sz="1900" kern="1200">
          <a:solidFill>
            <a:schemeClr val="tx1"/>
          </a:solidFill>
          <a:latin typeface="+mn-lt"/>
          <a:ea typeface="+mn-ea"/>
          <a:cs typeface="+mn-cs"/>
        </a:defRPr>
      </a:lvl7pPr>
      <a:lvl8pPr marL="3199200" algn="l" defTabSz="914060" rtl="0" eaLnBrk="1" latinLnBrk="0" hangingPunct="1">
        <a:defRPr sz="1900" kern="1200">
          <a:solidFill>
            <a:schemeClr val="tx1"/>
          </a:solidFill>
          <a:latin typeface="+mn-lt"/>
          <a:ea typeface="+mn-ea"/>
          <a:cs typeface="+mn-cs"/>
        </a:defRPr>
      </a:lvl8pPr>
      <a:lvl9pPr marL="3656223" algn="l" defTabSz="91406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0.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6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6.xml"/><Relationship Id="rId4" Type="http://schemas.openxmlformats.org/officeDocument/2006/relationships/image" Target="../media/image55.tiff"/></Relationships>
</file>

<file path=ppt/slides/_rels/slide39.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8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69.jpeg"/><Relationship Id="rId1" Type="http://schemas.openxmlformats.org/officeDocument/2006/relationships/slideLayout" Target="../slideLayouts/slideLayout34.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F85DE-A7A9-B241-8B8A-49B2020588EA}"/>
              </a:ext>
            </a:extLst>
          </p:cNvPr>
          <p:cNvPicPr>
            <a:picLocks noChangeAspect="1"/>
          </p:cNvPicPr>
          <p:nvPr/>
        </p:nvPicPr>
        <p:blipFill>
          <a:blip r:embed="rId2"/>
          <a:stretch>
            <a:fillRect/>
          </a:stretch>
        </p:blipFill>
        <p:spPr>
          <a:xfrm>
            <a:off x="-107577" y="-1"/>
            <a:ext cx="12371294" cy="6966109"/>
          </a:xfrm>
          <a:prstGeom prst="rect">
            <a:avLst/>
          </a:prstGeom>
        </p:spPr>
      </p:pic>
      <p:sp>
        <p:nvSpPr>
          <p:cNvPr id="6" name="Rectangle 5">
            <a:extLst>
              <a:ext uri="{FF2B5EF4-FFF2-40B4-BE49-F238E27FC236}">
                <a16:creationId xmlns:a16="http://schemas.microsoft.com/office/drawing/2014/main" id="{821523D6-8FE2-0349-92ED-F7FE67744A8E}"/>
              </a:ext>
            </a:extLst>
          </p:cNvPr>
          <p:cNvSpPr/>
          <p:nvPr/>
        </p:nvSpPr>
        <p:spPr>
          <a:xfrm>
            <a:off x="-182880" y="0"/>
            <a:ext cx="12468113" cy="5351221"/>
          </a:xfrm>
          <a:prstGeom prst="rect">
            <a:avLst/>
          </a:prstGeom>
          <a:solidFill>
            <a:sysClr val="windowText" lastClr="000000">
              <a:lumMod val="95000"/>
              <a:lumOff val="5000"/>
              <a:alpha val="5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a:ea typeface="+mn-ea"/>
              <a:cs typeface="+mn-cs"/>
            </a:endParaRPr>
          </a:p>
        </p:txBody>
      </p:sp>
      <p:sp>
        <p:nvSpPr>
          <p:cNvPr id="9" name="標題 1">
            <a:extLst>
              <a:ext uri="{FF2B5EF4-FFF2-40B4-BE49-F238E27FC236}">
                <a16:creationId xmlns:a16="http://schemas.microsoft.com/office/drawing/2014/main" id="{BAE68F0F-E23C-4909-B0D6-5EC6C48D42D9}"/>
              </a:ext>
            </a:extLst>
          </p:cNvPr>
          <p:cNvSpPr>
            <a:spLocks noGrp="1"/>
          </p:cNvSpPr>
          <p:nvPr>
            <p:ph type="ctrTitle"/>
          </p:nvPr>
        </p:nvSpPr>
        <p:spPr>
          <a:xfrm>
            <a:off x="1010770" y="3197495"/>
            <a:ext cx="10134600" cy="571116"/>
          </a:xfrm>
        </p:spPr>
        <p:txBody>
          <a:bodyPr>
            <a:noAutofit/>
          </a:bodyPr>
          <a:lstStyle/>
          <a:p>
            <a:r>
              <a:rPr lang="zh-TW" altLang="en-US" sz="3600" b="1" dirty="0">
                <a:solidFill>
                  <a:schemeClr val="bg1"/>
                </a:solidFill>
                <a:latin typeface="微軟正黑體" panose="020B0604030504040204" pitchFamily="34" charset="-120"/>
                <a:ea typeface="微軟正黑體" panose="020B0604030504040204" pitchFamily="34" charset="-120"/>
              </a:rPr>
              <a:t>超連鎖事業新工具與</a:t>
            </a:r>
            <a:r>
              <a:rPr lang="en-US" altLang="zh-TW" sz="3600" b="1" dirty="0">
                <a:solidFill>
                  <a:schemeClr val="bg1"/>
                </a:solidFill>
                <a:latin typeface="微軟正黑體" panose="020B0604030504040204" pitchFamily="34" charset="-120"/>
                <a:ea typeface="微軟正黑體" panose="020B0604030504040204" pitchFamily="34" charset="-120"/>
              </a:rPr>
              <a:t>SHOP.COM</a:t>
            </a:r>
            <a:r>
              <a:rPr lang="zh-TW" altLang="en-US" sz="3600" b="1" dirty="0">
                <a:solidFill>
                  <a:schemeClr val="bg1"/>
                </a:solidFill>
                <a:latin typeface="微軟正黑體" panose="020B0604030504040204" pitchFamily="34" charset="-120"/>
                <a:ea typeface="微軟正黑體" panose="020B0604030504040204" pitchFamily="34" charset="-120"/>
              </a:rPr>
              <a:t>的優化功能</a:t>
            </a:r>
            <a:r>
              <a:rPr lang="en-US" altLang="zh-HK" sz="3600" b="1" dirty="0" smtClean="0">
                <a:solidFill>
                  <a:schemeClr val="bg1"/>
                </a:solidFill>
                <a:latin typeface="微軟正黑體" panose="020B0604030504040204" pitchFamily="34" charset="-120"/>
                <a:ea typeface="微軟正黑體" panose="020B0604030504040204" pitchFamily="34" charset="-120"/>
              </a:rPr>
              <a:t/>
            </a:r>
            <a:br>
              <a:rPr lang="en-US" altLang="zh-HK" sz="3600" b="1" dirty="0" smtClean="0">
                <a:solidFill>
                  <a:schemeClr val="bg1"/>
                </a:solidFill>
                <a:latin typeface="微軟正黑體" panose="020B0604030504040204" pitchFamily="34" charset="-120"/>
                <a:ea typeface="微軟正黑體" panose="020B0604030504040204" pitchFamily="34" charset="-120"/>
              </a:rPr>
            </a:br>
            <a:r>
              <a:rPr lang="en-AU" altLang="zh-HK" sz="3600" b="1" dirty="0">
                <a:solidFill>
                  <a:schemeClr val="bg1"/>
                </a:solidFill>
                <a:latin typeface="微軟正黑體" panose="020B0604030504040204" pitchFamily="34" charset="-120"/>
                <a:ea typeface="微軟正黑體" panose="020B0604030504040204" pitchFamily="34" charset="-120"/>
              </a:rPr>
              <a:t>New Tools of UnFranchise Business </a:t>
            </a:r>
            <a:r>
              <a:rPr lang="en-AU" altLang="zh-HK" sz="3600" b="1" dirty="0" smtClean="0">
                <a:solidFill>
                  <a:schemeClr val="bg1"/>
                </a:solidFill>
                <a:latin typeface="微軟正黑體" panose="020B0604030504040204" pitchFamily="34" charset="-120"/>
                <a:ea typeface="微軟正黑體" panose="020B0604030504040204" pitchFamily="34" charset="-120"/>
              </a:rPr>
              <a:t/>
            </a:r>
            <a:br>
              <a:rPr lang="en-AU" altLang="zh-HK" sz="3600" b="1" dirty="0" smtClean="0">
                <a:solidFill>
                  <a:schemeClr val="bg1"/>
                </a:solidFill>
                <a:latin typeface="微軟正黑體" panose="020B0604030504040204" pitchFamily="34" charset="-120"/>
                <a:ea typeface="微軟正黑體" panose="020B0604030504040204" pitchFamily="34" charset="-120"/>
              </a:rPr>
            </a:br>
            <a:r>
              <a:rPr lang="en-AU" altLang="zh-HK" sz="3600" b="1" dirty="0" smtClean="0">
                <a:solidFill>
                  <a:schemeClr val="bg1"/>
                </a:solidFill>
                <a:latin typeface="微軟正黑體" panose="020B0604030504040204" pitchFamily="34" charset="-120"/>
                <a:ea typeface="微軟正黑體" panose="020B0604030504040204" pitchFamily="34" charset="-120"/>
              </a:rPr>
              <a:t>and </a:t>
            </a:r>
            <a:r>
              <a:rPr lang="en-AU" altLang="zh-HK" sz="3600" b="1" dirty="0">
                <a:solidFill>
                  <a:schemeClr val="bg1"/>
                </a:solidFill>
                <a:latin typeface="微軟正黑體" panose="020B0604030504040204" pitchFamily="34" charset="-120"/>
                <a:ea typeface="微軟正黑體" panose="020B0604030504040204" pitchFamily="34" charset="-120"/>
              </a:rPr>
              <a:t>Enhancements on SHOP.COM</a:t>
            </a:r>
            <a:endParaRPr lang="zh-HK" altLang="en-US" sz="3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832077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5" name="Rectangle 4"/>
          <p:cNvSpPr/>
          <p:nvPr/>
        </p:nvSpPr>
        <p:spPr>
          <a:xfrm>
            <a:off x="781050" y="381000"/>
            <a:ext cx="10477500" cy="1276350"/>
          </a:xfrm>
          <a:prstGeom prst="rect">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HK" altLang="en-US" sz="32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年度平均佣金</a:t>
            </a:r>
          </a:p>
        </p:txBody>
      </p:sp>
      <p:sp>
        <p:nvSpPr>
          <p:cNvPr id="6" name="Rectangle 5"/>
          <p:cNvSpPr/>
          <p:nvPr/>
        </p:nvSpPr>
        <p:spPr>
          <a:xfrm>
            <a:off x="781050" y="1905000"/>
            <a:ext cx="10477500" cy="81915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2</a:t>
            </a:r>
            <a:r>
              <a:rPr kumimoji="0" lang="zh-HK"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年以上，</a:t>
            </a:r>
            <a:r>
              <a:rPr kumimoji="0" lang="en-US" altLang="zh-HK"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3</a:t>
            </a:r>
            <a:r>
              <a:rPr kumimoji="0" lang="zh-HK"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年以下：</a:t>
            </a:r>
            <a:r>
              <a:rPr kumimoji="0" lang="en" sz="2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
            </a:r>
            <a:br>
              <a:rPr kumimoji="0" lang="en" sz="2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br>
            <a:r>
              <a:rPr kumimoji="0" lang="zh-HK" altLang="en-US" sz="2200" b="1"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卓越超連鎖店主每年賺取</a:t>
            </a:r>
            <a:r>
              <a:rPr kumimoji="0" lang="en-US" altLang="zh-HK" sz="2200" b="1" i="0" u="none" strike="noStrike" kern="1200" cap="none" spc="0" normalizeH="0" baseline="0" noProof="0" dirty="0" smtClean="0">
                <a:ln>
                  <a:noFill/>
                </a:ln>
                <a:solidFill>
                  <a:srgbClr val="00B050"/>
                </a:solidFill>
                <a:effectLst/>
                <a:uLnTx/>
                <a:uFillTx/>
                <a:latin typeface="微軟正黑體" panose="020B0604030504040204" pitchFamily="34" charset="-120"/>
                <a:ea typeface="微軟正黑體" panose="020B0604030504040204" pitchFamily="34" charset="-120"/>
                <a:cs typeface="+mn-cs"/>
              </a:rPr>
              <a:t>48%</a:t>
            </a:r>
            <a:r>
              <a:rPr kumimoji="0" lang="zh-HK" altLang="en-US" sz="2200" b="1"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 比超連鎖店主多</a:t>
            </a:r>
          </a:p>
        </p:txBody>
      </p:sp>
      <p:sp>
        <p:nvSpPr>
          <p:cNvPr id="7" name="Rectangle 6"/>
          <p:cNvSpPr/>
          <p:nvPr/>
        </p:nvSpPr>
        <p:spPr>
          <a:xfrm>
            <a:off x="781050" y="2876550"/>
            <a:ext cx="10477500" cy="81915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3</a:t>
            </a:r>
            <a:r>
              <a:rPr kumimoji="0" lang="zh-HK"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年以上，</a:t>
            </a:r>
            <a:r>
              <a:rPr kumimoji="0" lang="en-US" altLang="zh-HK"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5</a:t>
            </a:r>
            <a:r>
              <a:rPr kumimoji="0" lang="zh-HK"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年以下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2200" b="0"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卓越超連鎖店主每年賺取</a:t>
            </a:r>
            <a:r>
              <a:rPr kumimoji="0" lang="en-US" altLang="zh-HK" sz="2200" b="0"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48%</a:t>
            </a:r>
            <a:r>
              <a:rPr kumimoji="0" lang="zh-HK" altLang="en-US" sz="2200" b="0"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比超連鎖店主多</a:t>
            </a:r>
          </a:p>
        </p:txBody>
      </p:sp>
      <p:sp>
        <p:nvSpPr>
          <p:cNvPr id="8" name="Rectangle 7"/>
          <p:cNvSpPr/>
          <p:nvPr/>
        </p:nvSpPr>
        <p:spPr>
          <a:xfrm>
            <a:off x="781050" y="3848100"/>
            <a:ext cx="10477500" cy="81915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5</a:t>
            </a:r>
            <a:r>
              <a:rPr kumimoji="0" lang="zh-HK"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年以上，</a:t>
            </a:r>
            <a:r>
              <a:rPr kumimoji="0" lang="en-US" altLang="zh-HK"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7</a:t>
            </a:r>
            <a:r>
              <a:rPr kumimoji="0" lang="zh-HK"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年以下：</a:t>
            </a:r>
            <a:r>
              <a:rPr kumimoji="0" lang="en" sz="2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
            </a:r>
            <a:br>
              <a:rPr kumimoji="0" lang="en" sz="2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br>
            <a:r>
              <a:rPr kumimoji="0" lang="zh-HK" altLang="en-US" sz="2200" b="1"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卓越超連鎖店主每年賺取</a:t>
            </a:r>
            <a:r>
              <a:rPr kumimoji="0" lang="en-US" altLang="zh-HK" sz="2200" b="1" i="0" u="none" strike="noStrike" kern="1200" cap="none" spc="0" normalizeH="0" baseline="0" noProof="0" dirty="0" smtClean="0">
                <a:ln>
                  <a:noFill/>
                </a:ln>
                <a:solidFill>
                  <a:srgbClr val="00B050"/>
                </a:solidFill>
                <a:effectLst/>
                <a:uLnTx/>
                <a:uFillTx/>
                <a:latin typeface="微軟正黑體" panose="020B0604030504040204" pitchFamily="34" charset="-120"/>
                <a:ea typeface="微軟正黑體" panose="020B0604030504040204" pitchFamily="34" charset="-120"/>
                <a:cs typeface="+mn-cs"/>
              </a:rPr>
              <a:t>102%</a:t>
            </a:r>
            <a:r>
              <a:rPr kumimoji="0" lang="zh-HK" altLang="en-US" sz="2200" b="1"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 比超連鎖店主多</a:t>
            </a:r>
          </a:p>
        </p:txBody>
      </p:sp>
      <p:sp>
        <p:nvSpPr>
          <p:cNvPr id="9" name="Rectangle 8"/>
          <p:cNvSpPr/>
          <p:nvPr/>
        </p:nvSpPr>
        <p:spPr>
          <a:xfrm>
            <a:off x="781050" y="4819650"/>
            <a:ext cx="10477500" cy="81915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7</a:t>
            </a:r>
            <a:r>
              <a:rPr kumimoji="0" lang="zh-HK"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年以上，</a:t>
            </a:r>
            <a:r>
              <a:rPr kumimoji="0" lang="en-US" altLang="zh-HK"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10</a:t>
            </a:r>
            <a:r>
              <a:rPr kumimoji="0" lang="zh-HK"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年以下：</a:t>
            </a:r>
            <a:r>
              <a:rPr kumimoji="0" lang="en" sz="2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
            </a:r>
            <a:br>
              <a:rPr kumimoji="0" lang="en" sz="2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br>
            <a:r>
              <a:rPr kumimoji="0" lang="zh-HK" altLang="en-US" sz="2200" b="1"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卓越超連鎖店主每年賺取</a:t>
            </a:r>
            <a:r>
              <a:rPr kumimoji="0" lang="en-US" altLang="zh-HK" sz="2200" b="1" i="0" u="none" strike="noStrike" kern="1200" cap="none" spc="0" normalizeH="0" baseline="0" noProof="0" dirty="0" smtClean="0">
                <a:ln>
                  <a:noFill/>
                </a:ln>
                <a:solidFill>
                  <a:srgbClr val="00B050"/>
                </a:solidFill>
                <a:effectLst/>
                <a:uLnTx/>
                <a:uFillTx/>
                <a:latin typeface="微軟正黑體" panose="020B0604030504040204" pitchFamily="34" charset="-120"/>
                <a:ea typeface="微軟正黑體" panose="020B0604030504040204" pitchFamily="34" charset="-120"/>
                <a:cs typeface="+mn-cs"/>
              </a:rPr>
              <a:t>139%</a:t>
            </a:r>
            <a:r>
              <a:rPr kumimoji="0" lang="zh-HK" altLang="en-US" sz="2200" b="1"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 比超連鎖店主多</a:t>
            </a:r>
          </a:p>
        </p:txBody>
      </p:sp>
      <p:sp>
        <p:nvSpPr>
          <p:cNvPr id="10" name="Rectangle 9"/>
          <p:cNvSpPr/>
          <p:nvPr/>
        </p:nvSpPr>
        <p:spPr>
          <a:xfrm>
            <a:off x="781050" y="5791200"/>
            <a:ext cx="10477500" cy="81915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10</a:t>
            </a:r>
            <a:r>
              <a:rPr kumimoji="0" lang="zh-HK" altLang="en-US" sz="2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年以上：</a:t>
            </a:r>
            <a:r>
              <a:rPr kumimoji="0" lang="en" sz="2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
            </a:r>
            <a:br>
              <a:rPr kumimoji="0" lang="en" sz="2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br>
            <a:r>
              <a:rPr kumimoji="0" lang="zh-HK" altLang="en-US" sz="2200" b="1"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卓越超連鎖店主每年賺取</a:t>
            </a:r>
            <a:r>
              <a:rPr kumimoji="0" lang="en-US" altLang="zh-HK" sz="2200" b="1" i="0" u="none" strike="noStrike" kern="1200" cap="none" spc="0" normalizeH="0" baseline="0" noProof="0" dirty="0" smtClean="0">
                <a:ln>
                  <a:noFill/>
                </a:ln>
                <a:solidFill>
                  <a:srgbClr val="00B050"/>
                </a:solidFill>
                <a:effectLst/>
                <a:uLnTx/>
                <a:uFillTx/>
                <a:latin typeface="微軟正黑體" panose="020B0604030504040204" pitchFamily="34" charset="-120"/>
                <a:ea typeface="微軟正黑體" panose="020B0604030504040204" pitchFamily="34" charset="-120"/>
                <a:cs typeface="+mn-cs"/>
              </a:rPr>
              <a:t>127%</a:t>
            </a:r>
            <a:r>
              <a:rPr kumimoji="0" lang="zh-HK" altLang="en-US" sz="2200" b="1" i="0" u="none" strike="noStrike" kern="1200" cap="none" spc="0" normalizeH="0" baseline="0" noProof="0" dirty="0" smtClean="0">
                <a:ln>
                  <a:noFill/>
                </a:ln>
                <a:solidFill>
                  <a:srgbClr val="00B0F0"/>
                </a:solidFill>
                <a:effectLst/>
                <a:uLnTx/>
                <a:uFillTx/>
                <a:latin typeface="微軟正黑體" panose="020B0604030504040204" pitchFamily="34" charset="-120"/>
                <a:ea typeface="微軟正黑體" panose="020B0604030504040204" pitchFamily="34" charset="-120"/>
                <a:cs typeface="+mn-cs"/>
              </a:rPr>
              <a:t> 比超連鎖店主多</a:t>
            </a:r>
          </a:p>
        </p:txBody>
      </p:sp>
    </p:spTree>
    <p:extLst>
      <p:ext uri="{BB962C8B-B14F-4D97-AF65-F5344CB8AC3E}">
        <p14:creationId xmlns:p14="http://schemas.microsoft.com/office/powerpoint/2010/main" val="663620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5" name="Rectangle 4"/>
          <p:cNvSpPr/>
          <p:nvPr/>
        </p:nvSpPr>
        <p:spPr>
          <a:xfrm>
            <a:off x="781050" y="381000"/>
            <a:ext cx="10477500" cy="1276350"/>
          </a:xfrm>
          <a:prstGeom prst="rect">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HK" altLang="en-US" sz="3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日曆季度卓越超連鎖店主</a:t>
            </a:r>
            <a:r>
              <a:rPr kumimoji="0" lang="en-US" altLang="zh-HK" sz="3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(MUFO)</a:t>
            </a:r>
            <a:r>
              <a:rPr kumimoji="0" lang="zh-HK" altLang="en-US" sz="3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資格：</a:t>
            </a:r>
          </a:p>
        </p:txBody>
      </p:sp>
      <p:grpSp>
        <p:nvGrpSpPr>
          <p:cNvPr id="9" name="Group 8"/>
          <p:cNvGrpSpPr/>
          <p:nvPr/>
        </p:nvGrpSpPr>
        <p:grpSpPr>
          <a:xfrm>
            <a:off x="781050" y="1733550"/>
            <a:ext cx="10477500" cy="4914900"/>
            <a:chOff x="781050" y="1733550"/>
            <a:chExt cx="10477500" cy="4914900"/>
          </a:xfrm>
        </p:grpSpPr>
        <p:sp>
          <p:nvSpPr>
            <p:cNvPr id="10" name="Rectangle 9"/>
            <p:cNvSpPr/>
            <p:nvPr/>
          </p:nvSpPr>
          <p:spPr>
            <a:xfrm>
              <a:off x="781050" y="1733550"/>
              <a:ext cx="10477500" cy="49149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1" name="Rectangle 10"/>
            <p:cNvSpPr/>
            <p:nvPr/>
          </p:nvSpPr>
          <p:spPr>
            <a:xfrm>
              <a:off x="857250" y="1781235"/>
              <a:ext cx="10325100" cy="366254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zh-HK" altLang="en-US" sz="2400" b="0" i="0" u="none" strike="noStrike" kern="120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mn-cs"/>
                </a:rPr>
                <a:t>完成購物年金評估表</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zh-HK" altLang="en-US" sz="2400" b="0" i="0" u="none" strike="noStrike" kern="120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mn-cs"/>
                </a:rPr>
                <a:t>持續訂購並使用超連鎖管理系統 </a:t>
              </a:r>
              <a:r>
                <a:rPr kumimoji="0" lang="en-US" altLang="zh-HK" sz="2400" b="0" i="0" u="none" strike="noStrike" kern="120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mn-cs"/>
                </a:rPr>
                <a:t>(UFMS)</a:t>
              </a:r>
              <a:r>
                <a:rPr kumimoji="0" lang="zh-HK" altLang="en-US" sz="2400" b="0" i="0" u="none" strike="noStrike" kern="120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mn-cs"/>
                </a:rPr>
                <a:t>。</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zh-HK" altLang="en-US" sz="2400" b="0" i="0" u="none" strike="noStrike" kern="120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mn-cs"/>
                </a:rPr>
                <a:t>在該日曆季度中購買總值為 </a:t>
              </a:r>
              <a:r>
                <a:rPr kumimoji="0" lang="en-US" altLang="zh-HK" sz="2400" b="0" i="0" u="none" strike="noStrike" kern="120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mn-cs"/>
                </a:rPr>
                <a:t>1500 BV </a:t>
              </a:r>
              <a:r>
                <a:rPr kumimoji="0" lang="zh-HK" altLang="en-US" sz="2400" b="0" i="0" u="none" strike="noStrike" kern="120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mn-cs"/>
                </a:rPr>
                <a:t>的產品。這些產品必須以你的超連鎖店主編號為付款人，或由你的優惠顧客購買。 </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zh-HK" altLang="en-US" sz="2400" b="0" i="0" u="none" strike="noStrike" kern="120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mn-cs"/>
                </a:rPr>
                <a:t>你與你的顧客必須在夥伴商店消費總額滿</a:t>
              </a:r>
              <a:r>
                <a:rPr kumimoji="0" lang="en-US" altLang="zh-HK" sz="2400" b="0" i="0" u="none" strike="noStrike" kern="120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mn-cs"/>
                </a:rPr>
                <a:t>$11,500</a:t>
              </a:r>
              <a:r>
                <a:rPr kumimoji="0" lang="zh-HK" altLang="en-US" sz="2400" b="0" i="0" u="none" strike="noStrike" kern="120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mn-cs"/>
                </a:rPr>
                <a:t>，這些消費必須以你的超連鎖店主編號為付款人，和</a:t>
              </a:r>
              <a:r>
                <a:rPr kumimoji="0" lang="en-US" altLang="zh-HK" sz="2400" b="0" i="0" u="none" strike="noStrike" kern="120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mn-cs"/>
                </a:rPr>
                <a:t>/</a:t>
              </a:r>
              <a:r>
                <a:rPr kumimoji="0" lang="zh-HK" altLang="en-US" sz="2400" b="0" i="0" u="none" strike="noStrike" kern="1200" cap="none" spc="0" normalizeH="0" baseline="0" noProof="0" dirty="0" smtClean="0">
                  <a:ln>
                    <a:noFill/>
                  </a:ln>
                  <a:solidFill>
                    <a:srgbClr val="262626"/>
                  </a:solidFill>
                  <a:effectLst/>
                  <a:uLnTx/>
                  <a:uFillTx/>
                  <a:latin typeface="微軟正黑體" panose="020B0604030504040204" pitchFamily="34" charset="-120"/>
                  <a:ea typeface="微軟正黑體" panose="020B0604030504040204" pitchFamily="34" charset="-120"/>
                  <a:cs typeface="+mn-cs"/>
                </a:rPr>
                <a:t>或由你親自註冊的優惠顧客購買。</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親自推薦</a:t>
              </a:r>
              <a:r>
                <a:rPr kumimoji="0" lang="zh-HK" altLang="en-US" sz="2400" b="1" i="0" u="none" strike="noStrike" kern="120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n-cs"/>
                </a:rPr>
                <a:t>一位</a:t>
              </a: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合格的新超連鎖店主</a:t>
              </a:r>
              <a:r>
                <a:rPr kumimoji="0" lang="en"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r>
              <a:br>
                <a:rPr kumimoji="0" lang="en"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br>
              <a:endParaRPr kumimoji="0" lang="en"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Tree>
    <p:extLst>
      <p:ext uri="{BB962C8B-B14F-4D97-AF65-F5344CB8AC3E}">
        <p14:creationId xmlns:p14="http://schemas.microsoft.com/office/powerpoint/2010/main" val="97955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5" name="Rectangle 4"/>
          <p:cNvSpPr/>
          <p:nvPr/>
        </p:nvSpPr>
        <p:spPr>
          <a:xfrm>
            <a:off x="781050" y="381000"/>
            <a:ext cx="10477500" cy="1276350"/>
          </a:xfrm>
          <a:prstGeom prst="rect">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HK" altLang="en-US" sz="3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日曆季度卓越超連鎖店主</a:t>
            </a:r>
            <a:r>
              <a:rPr kumimoji="0" lang="en-US" altLang="zh-HK" sz="3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(MUFO)</a:t>
            </a:r>
            <a:r>
              <a:rPr kumimoji="0" lang="zh-HK" altLang="en-US" sz="3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資格：</a:t>
            </a:r>
          </a:p>
        </p:txBody>
      </p:sp>
      <p:sp>
        <p:nvSpPr>
          <p:cNvPr id="6" name="Rectangle 5"/>
          <p:cNvSpPr/>
          <p:nvPr/>
        </p:nvSpPr>
        <p:spPr>
          <a:xfrm>
            <a:off x="781050" y="1733550"/>
            <a:ext cx="10477500" cy="44958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7" name="Rectangle 6"/>
          <p:cNvSpPr/>
          <p:nvPr/>
        </p:nvSpPr>
        <p:spPr>
          <a:xfrm>
            <a:off x="781050" y="1950228"/>
            <a:ext cx="10477500" cy="2954447"/>
          </a:xfrm>
          <a:prstGeom prst="rect">
            <a:avLst/>
          </a:prstGeom>
        </p:spPr>
        <p:txBody>
          <a:bodyPr wrap="square" lIns="121715" tIns="60857" rIns="121715" bIns="60857">
            <a:spAutoFit/>
          </a:bodyPr>
          <a:lstStyle/>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參加或舉辦過一次新超連鎖店主訓練</a:t>
            </a:r>
            <a:r>
              <a:rPr kumimoji="0" lang="en-US" altLang="zh-HK"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(NUOT)</a:t>
            </a: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參加或主講過一次成功五要訣訓練 </a:t>
            </a:r>
            <a:r>
              <a:rPr kumimoji="0" lang="en-US" altLang="zh-HK"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(B5)</a:t>
            </a: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在一日曆年度內參加或主講過一次授證經理級訓練 </a:t>
            </a:r>
            <a:r>
              <a:rPr kumimoji="0" lang="en-US" altLang="zh-HK"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(ECCT)</a:t>
            </a: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購買最少三張領袖訓練會議或美安香港年會門票。 </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完成成功五要訣測試，分數應為 </a:t>
            </a:r>
            <a:r>
              <a:rPr kumimoji="0" lang="en-US" altLang="zh-HK"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50% </a:t>
            </a: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以上。及</a:t>
            </a:r>
            <a:r>
              <a:rPr kumimoji="0" lang="en-US" altLang="zh-HK"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或在該季度至少賺取</a:t>
            </a:r>
            <a:r>
              <a:rPr kumimoji="0" lang="en-US" altLang="zh-HK"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HK$6900</a:t>
            </a: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佣金（</a:t>
            </a:r>
            <a:r>
              <a:rPr kumimoji="0" lang="en-US" altLang="zh-HK"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BV</a:t>
            </a: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及</a:t>
            </a:r>
            <a:r>
              <a:rPr kumimoji="0" lang="en-US" altLang="zh-HK"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或</a:t>
            </a:r>
            <a:r>
              <a:rPr kumimoji="0" lang="en-US" altLang="zh-HK"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IBV</a:t>
            </a:r>
            <a:r>
              <a:rPr kumimoji="0" lang="zh-HK" altLang="en-US" sz="24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p:txBody>
      </p:sp>
    </p:spTree>
    <p:extLst>
      <p:ext uri="{BB962C8B-B14F-4D97-AF65-F5344CB8AC3E}">
        <p14:creationId xmlns:p14="http://schemas.microsoft.com/office/powerpoint/2010/main" val="3376152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chemeClr val="tx1">
                  <a:alpha val="70000"/>
                </a:schemeClr>
              </a:gs>
              <a:gs pos="85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8504" tIns="45719" rIns="88504" bIns="45719" rtlCol="0" anchor="ctr"/>
          <a:lstStyle/>
          <a:p>
            <a:pPr marL="0" marR="0" lvl="0" indent="0" algn="ctr" defTabSz="86626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4" name="Rectangle 3"/>
          <p:cNvSpPr/>
          <p:nvPr/>
        </p:nvSpPr>
        <p:spPr>
          <a:xfrm>
            <a:off x="2059697" y="1982452"/>
            <a:ext cx="8072607" cy="1446548"/>
          </a:xfrm>
          <a:prstGeom prst="rect">
            <a:avLst/>
          </a:prstGeom>
        </p:spPr>
        <p:txBody>
          <a:bodyPr wrap="none" lIns="85667" tIns="45719" rIns="85667" bIns="45719">
            <a:spAutoFit/>
          </a:bodyPr>
          <a:lstStyle/>
          <a:p>
            <a:pPr marL="0" marR="0" lvl="0" indent="0" algn="ctr" defTabSz="851135" rtl="0" eaLnBrk="1" fontAlgn="auto" latinLnBrk="0" hangingPunct="1">
              <a:lnSpc>
                <a:spcPct val="100000"/>
              </a:lnSpc>
              <a:spcBef>
                <a:spcPts val="0"/>
              </a:spcBef>
              <a:spcAft>
                <a:spcPts val="0"/>
              </a:spcAft>
              <a:buClrTx/>
              <a:buSzTx/>
              <a:buFontTx/>
              <a:buNone/>
              <a:tabLst/>
              <a:defRPr/>
            </a:pPr>
            <a:r>
              <a:rPr kumimoji="0" lang="zh-HK" altLang="en-US" sz="8800" b="0" i="0" u="none" strike="noStrike" kern="1200" cap="all" spc="0" normalizeH="0" baseline="0" noProof="0" dirty="0" smtClean="0">
                <a:ln>
                  <a:noFill/>
                </a:ln>
                <a:solidFill>
                  <a:srgbClr val="F2F2F2"/>
                </a:solidFill>
                <a:effectLst/>
                <a:uLnTx/>
                <a:uFillTx/>
                <a:latin typeface="微軟正黑體" panose="020B0604030504040204" pitchFamily="34" charset="-120"/>
                <a:ea typeface="微軟正黑體" panose="020B0604030504040204" pitchFamily="34" charset="-120"/>
                <a:cs typeface="+mn-cs"/>
              </a:rPr>
              <a:t>卓越超連鎖店主</a:t>
            </a:r>
          </a:p>
        </p:txBody>
      </p:sp>
      <p:sp>
        <p:nvSpPr>
          <p:cNvPr id="5" name="Rectangle 4"/>
          <p:cNvSpPr/>
          <p:nvPr/>
        </p:nvSpPr>
        <p:spPr>
          <a:xfrm>
            <a:off x="4426615" y="3429000"/>
            <a:ext cx="3338768" cy="984883"/>
          </a:xfrm>
          <a:prstGeom prst="rect">
            <a:avLst/>
          </a:prstGeom>
        </p:spPr>
        <p:txBody>
          <a:bodyPr wrap="none" lIns="87964" tIns="45719" rIns="87964" bIns="45719">
            <a:spAutoFit/>
          </a:bodyPr>
          <a:lstStyle/>
          <a:p>
            <a:pPr marL="0" marR="0" lvl="0" indent="0" algn="ctr" defTabSz="867561" rtl="0" eaLnBrk="1" fontAlgn="auto" latinLnBrk="0" hangingPunct="1">
              <a:lnSpc>
                <a:spcPct val="100000"/>
              </a:lnSpc>
              <a:spcBef>
                <a:spcPts val="0"/>
              </a:spcBef>
              <a:spcAft>
                <a:spcPts val="0"/>
              </a:spcAft>
              <a:buClrTx/>
              <a:buSzTx/>
              <a:buFontTx/>
              <a:buNone/>
              <a:tabLst/>
              <a:defRPr/>
            </a:pPr>
            <a:r>
              <a:rPr kumimoji="0" lang="zh-HK" altLang="en-US" sz="5800" b="0" i="0" u="none" strike="noStrike" kern="1200" cap="none" spc="0" normalizeH="0" baseline="0" noProof="0" dirty="0" smtClean="0">
                <a:ln>
                  <a:noFill/>
                </a:ln>
                <a:solidFill>
                  <a:srgbClr val="66E6EE"/>
                </a:solidFill>
                <a:effectLst/>
                <a:uLnTx/>
                <a:uFillTx/>
                <a:latin typeface="微軟正黑體" panose="020B0604030504040204" pitchFamily="34" charset="-120"/>
                <a:ea typeface="微軟正黑體" panose="020B0604030504040204" pitchFamily="34" charset="-120"/>
                <a:cs typeface="+mn-cs"/>
              </a:rPr>
              <a:t>網上提交 </a:t>
            </a:r>
          </a:p>
        </p:txBody>
      </p:sp>
    </p:spTree>
    <p:extLst>
      <p:ext uri="{BB962C8B-B14F-4D97-AF65-F5344CB8AC3E}">
        <p14:creationId xmlns:p14="http://schemas.microsoft.com/office/powerpoint/2010/main" val="435969013"/>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hq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l="10000" t="33333" r="15000" b="7318"/>
          <a:stretch/>
        </p:blipFill>
        <p:spPr>
          <a:xfrm>
            <a:off x="0" y="-127000"/>
            <a:ext cx="12192000" cy="7416800"/>
          </a:xfrm>
          <a:prstGeom prst="rect">
            <a:avLst/>
          </a:prstGeom>
        </p:spPr>
      </p:pic>
      <p:grpSp>
        <p:nvGrpSpPr>
          <p:cNvPr id="4" name="Group 3"/>
          <p:cNvGrpSpPr/>
          <p:nvPr/>
        </p:nvGrpSpPr>
        <p:grpSpPr>
          <a:xfrm>
            <a:off x="8150852" y="1518919"/>
            <a:ext cx="4124960" cy="4124959"/>
            <a:chOff x="7168606" y="1335314"/>
            <a:chExt cx="4297680" cy="4297680"/>
          </a:xfrm>
          <a:solidFill>
            <a:schemeClr val="accent3"/>
          </a:solidFill>
        </p:grpSpPr>
        <p:sp>
          <p:nvSpPr>
            <p:cNvPr id="5" name="Oval 4"/>
            <p:cNvSpPr/>
            <p:nvPr/>
          </p:nvSpPr>
          <p:spPr>
            <a:xfrm>
              <a:off x="7168606" y="1335314"/>
              <a:ext cx="4297680" cy="4297680"/>
            </a:xfrm>
            <a:prstGeom prst="ellipse">
              <a:avLst/>
            </a:prstGeom>
            <a:solidFill>
              <a:schemeClr val="accent3">
                <a:alpha val="30000"/>
              </a:schemeClr>
            </a:solidFill>
            <a:ln w="25400" cap="flat" cmpd="sng" algn="ctr">
              <a:noFill/>
              <a:prstDash val="solid"/>
            </a:ln>
            <a:effectLst/>
          </p:spPr>
          <p:txBody>
            <a:bodyPr rtlCol="0" anchor="ctr"/>
            <a:lstStyle/>
            <a:p>
              <a:pPr marL="0" marR="0" lvl="0" indent="0" algn="ctr" defTabSz="1146794"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6" name="Oval 5"/>
            <p:cNvSpPr/>
            <p:nvPr/>
          </p:nvSpPr>
          <p:spPr>
            <a:xfrm>
              <a:off x="7580086" y="1746794"/>
              <a:ext cx="3474720" cy="3474720"/>
            </a:xfrm>
            <a:prstGeom prst="ellipse">
              <a:avLst/>
            </a:prstGeom>
            <a:gradFill>
              <a:gsLst>
                <a:gs pos="0">
                  <a:schemeClr val="accent3">
                    <a:lumMod val="60000"/>
                    <a:lumOff val="40000"/>
                  </a:schemeClr>
                </a:gs>
                <a:gs pos="46000">
                  <a:schemeClr val="accent3"/>
                </a:gs>
                <a:gs pos="100000">
                  <a:schemeClr val="accent6">
                    <a:lumMod val="50000"/>
                  </a:schemeClr>
                </a:gs>
              </a:gsLst>
              <a:path path="circle">
                <a:fillToRect l="50000" t="130000" r="50000" b="-30000"/>
              </a:path>
            </a:gradFill>
            <a:ln w="25400" cap="flat" cmpd="sng" algn="ctr">
              <a:noFill/>
              <a:prstDash val="solid"/>
            </a:ln>
            <a:effectLst>
              <a:outerShdw blurRad="5334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1146794" rtl="0" eaLnBrk="1" fontAlgn="auto" latinLnBrk="0" hangingPunct="1">
                <a:lnSpc>
                  <a:spcPct val="100000"/>
                </a:lnSpc>
                <a:spcBef>
                  <a:spcPts val="0"/>
                </a:spcBef>
                <a:spcAft>
                  <a:spcPts val="0"/>
                </a:spcAft>
                <a:buClrTx/>
                <a:buSzTx/>
                <a:buFontTx/>
                <a:buNone/>
                <a:tabLst/>
                <a:defRPr/>
              </a:pPr>
              <a:r>
                <a:rPr kumimoji="0" lang="zh-HK" altLang="en-US" sz="21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選擇卓越超連鎖</a:t>
              </a:r>
              <a:endParaRPr kumimoji="0" lang="en-US" altLang="zh-HK" sz="21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1146794" rtl="0" eaLnBrk="1" fontAlgn="auto" latinLnBrk="0" hangingPunct="1">
                <a:lnSpc>
                  <a:spcPct val="100000"/>
                </a:lnSpc>
                <a:spcBef>
                  <a:spcPts val="0"/>
                </a:spcBef>
                <a:spcAft>
                  <a:spcPts val="0"/>
                </a:spcAft>
                <a:buClrTx/>
                <a:buSzTx/>
                <a:buFontTx/>
                <a:buNone/>
                <a:tabLst/>
                <a:defRPr/>
              </a:pPr>
              <a:r>
                <a:rPr kumimoji="0" lang="zh-HK" altLang="en-US" sz="21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店主計畫</a:t>
              </a:r>
            </a:p>
          </p:txBody>
        </p:sp>
      </p:grpSp>
      <p:pic>
        <p:nvPicPr>
          <p:cNvPr id="3" name="Picture 2">
            <a:extLst>
              <a:ext uri="{FF2B5EF4-FFF2-40B4-BE49-F238E27FC236}">
                <a16:creationId xmlns:a16="http://schemas.microsoft.com/office/drawing/2014/main" id="{3E730F86-2744-47E2-92E6-015ADFB9B3A2}"/>
              </a:ext>
            </a:extLst>
          </p:cNvPr>
          <p:cNvPicPr>
            <a:picLocks noChangeAspect="1"/>
          </p:cNvPicPr>
          <p:nvPr/>
        </p:nvPicPr>
        <p:blipFill>
          <a:blip r:embed="rId4"/>
          <a:stretch>
            <a:fillRect/>
          </a:stretch>
        </p:blipFill>
        <p:spPr>
          <a:xfrm>
            <a:off x="500063" y="1214122"/>
            <a:ext cx="7587815" cy="4970777"/>
          </a:xfrm>
          <a:prstGeom prst="rect">
            <a:avLst/>
          </a:prstGeom>
        </p:spPr>
      </p:pic>
      <p:sp>
        <p:nvSpPr>
          <p:cNvPr id="9" name="Rectangle 8">
            <a:extLst>
              <a:ext uri="{FF2B5EF4-FFF2-40B4-BE49-F238E27FC236}">
                <a16:creationId xmlns:a16="http://schemas.microsoft.com/office/drawing/2014/main" id="{2F2BFF6E-FAE1-4D90-AF0C-287A4DAE9083}"/>
              </a:ext>
            </a:extLst>
          </p:cNvPr>
          <p:cNvSpPr/>
          <p:nvPr/>
        </p:nvSpPr>
        <p:spPr>
          <a:xfrm>
            <a:off x="5511800" y="1143000"/>
            <a:ext cx="1244600" cy="1612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31893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5" name="Rectangle 4"/>
          <p:cNvSpPr/>
          <p:nvPr/>
        </p:nvSpPr>
        <p:spPr>
          <a:xfrm>
            <a:off x="781050" y="381000"/>
            <a:ext cx="10477500" cy="1276350"/>
          </a:xfrm>
          <a:prstGeom prst="rect">
            <a:avLst/>
          </a:prstGeom>
          <a:solidFill>
            <a:srgbClr val="31ACC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HK" altLang="en-US" sz="3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全新購物年金計劃說明</a:t>
            </a:r>
            <a:r>
              <a:rPr kumimoji="0" lang="en" sz="3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
            </a:r>
            <a:br>
              <a:rPr kumimoji="0" lang="en" sz="3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br>
            <a:r>
              <a:rPr kumimoji="0" lang="en-US" altLang="zh-HK" sz="3200" b="0" i="0" u="sng"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www.shoppingannuity.com </a:t>
            </a:r>
            <a:r>
              <a:rPr kumimoji="0" lang="en" sz="3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
            </a:r>
            <a:br>
              <a:rPr kumimoji="0" lang="en" sz="3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br>
            <a:endParaRPr kumimoji="0" lang="en" sz="32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pic>
        <p:nvPicPr>
          <p:cNvPr id="2" name="Picture 1">
            <a:extLst>
              <a:ext uri="{FF2B5EF4-FFF2-40B4-BE49-F238E27FC236}">
                <a16:creationId xmlns:a16="http://schemas.microsoft.com/office/drawing/2014/main" id="{A50CF709-016B-4171-95B3-BD0346C647C0}"/>
              </a:ext>
            </a:extLst>
          </p:cNvPr>
          <p:cNvPicPr>
            <a:picLocks noChangeAspect="1"/>
          </p:cNvPicPr>
          <p:nvPr/>
        </p:nvPicPr>
        <p:blipFill>
          <a:blip r:embed="rId3"/>
          <a:stretch>
            <a:fillRect/>
          </a:stretch>
        </p:blipFill>
        <p:spPr>
          <a:xfrm>
            <a:off x="781050" y="1758315"/>
            <a:ext cx="8693150" cy="4977141"/>
          </a:xfrm>
          <a:prstGeom prst="rect">
            <a:avLst/>
          </a:prstGeom>
        </p:spPr>
      </p:pic>
      <p:grpSp>
        <p:nvGrpSpPr>
          <p:cNvPr id="12" name="Group 11">
            <a:extLst>
              <a:ext uri="{FF2B5EF4-FFF2-40B4-BE49-F238E27FC236}">
                <a16:creationId xmlns:a16="http://schemas.microsoft.com/office/drawing/2014/main" id="{726635F8-E630-0642-A07B-0D630AA7806D}"/>
              </a:ext>
            </a:extLst>
          </p:cNvPr>
          <p:cNvGrpSpPr/>
          <p:nvPr/>
        </p:nvGrpSpPr>
        <p:grpSpPr>
          <a:xfrm>
            <a:off x="8077200" y="1764030"/>
            <a:ext cx="3181350" cy="4972050"/>
            <a:chOff x="8077200" y="1764030"/>
            <a:chExt cx="3181350" cy="4972050"/>
          </a:xfrm>
        </p:grpSpPr>
        <p:sp>
          <p:nvSpPr>
            <p:cNvPr id="7" name="Rectangle 6">
              <a:extLst>
                <a:ext uri="{FF2B5EF4-FFF2-40B4-BE49-F238E27FC236}">
                  <a16:creationId xmlns:a16="http://schemas.microsoft.com/office/drawing/2014/main" id="{4B88F95E-D0C8-6347-B7CB-98B994293A86}"/>
                </a:ext>
              </a:extLst>
            </p:cNvPr>
            <p:cNvSpPr/>
            <p:nvPr/>
          </p:nvSpPr>
          <p:spPr>
            <a:xfrm>
              <a:off x="8077200" y="1764030"/>
              <a:ext cx="3181350" cy="4972050"/>
            </a:xfrm>
            <a:prstGeom prst="rect">
              <a:avLst/>
            </a:prstGeom>
            <a:solidFill>
              <a:srgbClr val="31ACCB">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8" name="TextBox 7">
              <a:extLst>
                <a:ext uri="{FF2B5EF4-FFF2-40B4-BE49-F238E27FC236}">
                  <a16:creationId xmlns:a16="http://schemas.microsoft.com/office/drawing/2014/main" id="{7EC6F5DF-FA13-4B43-B96C-48EC8B052FE6}"/>
                </a:ext>
              </a:extLst>
            </p:cNvPr>
            <p:cNvSpPr txBox="1"/>
            <p:nvPr/>
          </p:nvSpPr>
          <p:spPr>
            <a:xfrm>
              <a:off x="8077200" y="2038350"/>
              <a:ext cx="3181349"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16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簡介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傳統年金 </a:t>
              </a:r>
              <a:r>
                <a:rPr kumimoji="0" lang="en-US" altLang="zh-HK"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vs. </a:t>
              </a: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購物年金</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你本來就在消費</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全新</a:t>
              </a:r>
              <a:r>
                <a:rPr kumimoji="0" lang="en-US" altLang="zh-HK"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難以招架</a:t>
              </a:r>
              <a:r>
                <a:rPr kumimoji="0" lang="en-US" altLang="zh-HK"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的問題</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16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建立購物年金的四個步驟</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購物年金評量</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改變消費習慣 </a:t>
              </a:r>
              <a:r>
                <a:rPr kumimoji="0" lang="en-US" altLang="zh-HK"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(BV</a:t>
              </a: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第一！</a:t>
              </a:r>
              <a:r>
                <a:rPr kumimoji="0" lang="en-US" altLang="zh-HK"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購物年金自動化</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借力使力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t/>
              </a:r>
              <a:br>
                <a:rPr kumimoji="0" lang="en" sz="16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HK" altLang="en-US" sz="16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總結</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我們改變經濟的五個途徑</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這是你的選擇</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Tree>
    <p:extLst>
      <p:ext uri="{BB962C8B-B14F-4D97-AF65-F5344CB8AC3E}">
        <p14:creationId xmlns:p14="http://schemas.microsoft.com/office/powerpoint/2010/main" val="19414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BD81AB-4F97-0340-B444-0429E6527F60}"/>
              </a:ext>
            </a:extLst>
          </p:cNvPr>
          <p:cNvPicPr>
            <a:picLocks noChangeAspect="1"/>
          </p:cNvPicPr>
          <p:nvPr/>
        </p:nvPicPr>
        <p:blipFill rotWithShape="1">
          <a:blip r:embed="rId2"/>
          <a:srcRect r="2591"/>
          <a:stretch/>
        </p:blipFill>
        <p:spPr>
          <a:xfrm>
            <a:off x="0" y="0"/>
            <a:ext cx="12191999" cy="49876360"/>
          </a:xfrm>
          <a:prstGeom prst="rect">
            <a:avLst/>
          </a:prstGeom>
        </p:spPr>
      </p:pic>
    </p:spTree>
    <p:extLst>
      <p:ext uri="{BB962C8B-B14F-4D97-AF65-F5344CB8AC3E}">
        <p14:creationId xmlns:p14="http://schemas.microsoft.com/office/powerpoint/2010/main" val="369242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77 -0.81227 L -0.00716 -1.92199 " pathEditMode="relative" rAng="0" ptsTypes="AA">
                                      <p:cBhvr>
                                        <p:cTn id="6" dur="2000" fill="hold"/>
                                        <p:tgtEl>
                                          <p:spTgt spid="4"/>
                                        </p:tgtEl>
                                        <p:attrNameLst>
                                          <p:attrName>ppt_x</p:attrName>
                                          <p:attrName>ppt_y</p:attrName>
                                        </p:attrNameLst>
                                      </p:cBhvr>
                                      <p:rCtr x="-26" y="-5548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716 -1.92199 L 0.00352 -2.93148 " pathEditMode="relative" rAng="0" ptsTypes="AA">
                                      <p:cBhvr>
                                        <p:cTn id="10" dur="2000" fill="hold"/>
                                        <p:tgtEl>
                                          <p:spTgt spid="4"/>
                                        </p:tgtEl>
                                        <p:attrNameLst>
                                          <p:attrName>ppt_x</p:attrName>
                                          <p:attrName>ppt_y</p:attrName>
                                        </p:attrNameLst>
                                      </p:cBhvr>
                                      <p:rCtr x="0" y="-58102"/>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716 -3.86481 L -0.00716 -5.78865 " pathEditMode="relative" rAng="0" ptsTypes="AA">
                                      <p:cBhvr>
                                        <p:cTn id="14" dur="2000" fill="hold"/>
                                        <p:tgtEl>
                                          <p:spTgt spid="4"/>
                                        </p:tgtEl>
                                        <p:attrNameLst>
                                          <p:attrName>ppt_x</p:attrName>
                                          <p:attrName>ppt_y</p:attrName>
                                        </p:attrNameLst>
                                      </p:cBhvr>
                                      <p:rCtr x="0" y="-96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7D8FCA-6F50-4A35-8453-09416E6B3B9F}"/>
              </a:ext>
            </a:extLst>
          </p:cNvPr>
          <p:cNvPicPr>
            <a:picLocks noChangeAspect="1"/>
          </p:cNvPicPr>
          <p:nvPr/>
        </p:nvPicPr>
        <p:blipFill rotWithShape="1">
          <a:blip r:embed="rId3"/>
          <a:srcRect l="14815" t="11667" r="16462" b="10926"/>
          <a:stretch/>
        </p:blipFill>
        <p:spPr>
          <a:xfrm>
            <a:off x="1657350" y="304268"/>
            <a:ext cx="8877300" cy="6249464"/>
          </a:xfrm>
          <a:prstGeom prst="rect">
            <a:avLst/>
          </a:prstGeom>
        </p:spPr>
      </p:pic>
    </p:spTree>
    <p:extLst>
      <p:ext uri="{BB962C8B-B14F-4D97-AF65-F5344CB8AC3E}">
        <p14:creationId xmlns:p14="http://schemas.microsoft.com/office/powerpoint/2010/main" val="1841675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CA23C2-539A-40BF-AE06-60A22F55A47F}"/>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06649FF3-AE7B-466C-B3F0-86E580B7A5D1}"/>
              </a:ext>
            </a:extLst>
          </p:cNvPr>
          <p:cNvPicPr>
            <a:picLocks noChangeAspect="1"/>
          </p:cNvPicPr>
          <p:nvPr/>
        </p:nvPicPr>
        <p:blipFill>
          <a:blip r:embed="rId2"/>
          <a:stretch>
            <a:fillRect/>
          </a:stretch>
        </p:blipFill>
        <p:spPr>
          <a:xfrm>
            <a:off x="447675" y="142875"/>
            <a:ext cx="11296650" cy="6572250"/>
          </a:xfrm>
          <a:prstGeom prst="rect">
            <a:avLst/>
          </a:prstGeom>
        </p:spPr>
      </p:pic>
    </p:spTree>
    <p:extLst>
      <p:ext uri="{BB962C8B-B14F-4D97-AF65-F5344CB8AC3E}">
        <p14:creationId xmlns:p14="http://schemas.microsoft.com/office/powerpoint/2010/main" val="237818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82187-2E78-4241-ADED-E4C96D78FBC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C571B63-8344-4DD7-8CB9-A32CE56C7C91}"/>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D0796FB5-621F-4558-8AAF-4D30BCCD01AC}"/>
              </a:ext>
            </a:extLst>
          </p:cNvPr>
          <p:cNvPicPr>
            <a:picLocks noChangeAspect="1"/>
          </p:cNvPicPr>
          <p:nvPr/>
        </p:nvPicPr>
        <p:blipFill>
          <a:blip r:embed="rId2"/>
          <a:stretch>
            <a:fillRect/>
          </a:stretch>
        </p:blipFill>
        <p:spPr>
          <a:xfrm>
            <a:off x="447675" y="64294"/>
            <a:ext cx="11382375" cy="466725"/>
          </a:xfrm>
          <a:prstGeom prst="rect">
            <a:avLst/>
          </a:prstGeom>
        </p:spPr>
      </p:pic>
      <p:pic>
        <p:nvPicPr>
          <p:cNvPr id="6" name="Picture 5">
            <a:extLst>
              <a:ext uri="{FF2B5EF4-FFF2-40B4-BE49-F238E27FC236}">
                <a16:creationId xmlns:a16="http://schemas.microsoft.com/office/drawing/2014/main" id="{BD2FF85C-E152-454D-8332-A8F4C7310260}"/>
              </a:ext>
            </a:extLst>
          </p:cNvPr>
          <p:cNvPicPr>
            <a:picLocks noChangeAspect="1"/>
          </p:cNvPicPr>
          <p:nvPr/>
        </p:nvPicPr>
        <p:blipFill>
          <a:blip r:embed="rId3"/>
          <a:stretch>
            <a:fillRect/>
          </a:stretch>
        </p:blipFill>
        <p:spPr>
          <a:xfrm>
            <a:off x="390525" y="0"/>
            <a:ext cx="11410950" cy="6858000"/>
          </a:xfrm>
          <a:prstGeom prst="rect">
            <a:avLst/>
          </a:prstGeom>
        </p:spPr>
      </p:pic>
    </p:spTree>
    <p:extLst>
      <p:ext uri="{BB962C8B-B14F-4D97-AF65-F5344CB8AC3E}">
        <p14:creationId xmlns:p14="http://schemas.microsoft.com/office/powerpoint/2010/main" val="465700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1F9BFC-A5A4-DD46-8191-A85C65549D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624" t="10926" r="22189" b="8889"/>
          <a:stretch/>
        </p:blipFill>
        <p:spPr>
          <a:xfrm>
            <a:off x="1854200" y="-13371"/>
            <a:ext cx="8712200" cy="6871371"/>
          </a:xfrm>
          <a:prstGeom prst="rect">
            <a:avLst/>
          </a:prstGeom>
        </p:spPr>
      </p:pic>
    </p:spTree>
    <p:extLst>
      <p:ext uri="{BB962C8B-B14F-4D97-AF65-F5344CB8AC3E}">
        <p14:creationId xmlns:p14="http://schemas.microsoft.com/office/powerpoint/2010/main" val="386119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7A451-3815-453A-A275-29EA8D61555F}"/>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020A953-754E-4399-A557-C7415398165D}"/>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DE462C9F-E5C4-4054-902A-9615E3BDEE18}"/>
              </a:ext>
            </a:extLst>
          </p:cNvPr>
          <p:cNvPicPr>
            <a:picLocks noChangeAspect="1"/>
          </p:cNvPicPr>
          <p:nvPr/>
        </p:nvPicPr>
        <p:blipFill>
          <a:blip r:embed="rId3"/>
          <a:stretch>
            <a:fillRect/>
          </a:stretch>
        </p:blipFill>
        <p:spPr>
          <a:xfrm>
            <a:off x="277812" y="109537"/>
            <a:ext cx="11382375" cy="466725"/>
          </a:xfrm>
          <a:prstGeom prst="rect">
            <a:avLst/>
          </a:prstGeom>
        </p:spPr>
      </p:pic>
      <p:pic>
        <p:nvPicPr>
          <p:cNvPr id="7" name="Picture 6">
            <a:extLst>
              <a:ext uri="{FF2B5EF4-FFF2-40B4-BE49-F238E27FC236}">
                <a16:creationId xmlns:a16="http://schemas.microsoft.com/office/drawing/2014/main" id="{B807A6A8-6222-49EA-BD85-24922FE088DE}"/>
              </a:ext>
            </a:extLst>
          </p:cNvPr>
          <p:cNvPicPr>
            <a:picLocks noChangeAspect="1"/>
          </p:cNvPicPr>
          <p:nvPr/>
        </p:nvPicPr>
        <p:blipFill>
          <a:blip r:embed="rId4"/>
          <a:stretch>
            <a:fillRect/>
          </a:stretch>
        </p:blipFill>
        <p:spPr>
          <a:xfrm>
            <a:off x="557206" y="0"/>
            <a:ext cx="11077588" cy="6858000"/>
          </a:xfrm>
          <a:prstGeom prst="rect">
            <a:avLst/>
          </a:prstGeom>
        </p:spPr>
      </p:pic>
    </p:spTree>
    <p:extLst>
      <p:ext uri="{BB962C8B-B14F-4D97-AF65-F5344CB8AC3E}">
        <p14:creationId xmlns:p14="http://schemas.microsoft.com/office/powerpoint/2010/main" val="4036162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3F24-69CA-4B3A-A3A3-1C8C49AB7A44}"/>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2D3ECB2-0D3B-4A6F-BC96-46A80760759C}"/>
              </a:ext>
            </a:extLst>
          </p:cNvPr>
          <p:cNvSpPr>
            <a:spLocks noGrp="1"/>
          </p:cNvSpPr>
          <p:nvPr>
            <p:ph idx="1"/>
          </p:nvPr>
        </p:nvSpPr>
        <p:spPr/>
        <p:txBody>
          <a:bodyPr/>
          <a:lstStyle/>
          <a:p>
            <a:endParaRPr lang="en-AU"/>
          </a:p>
        </p:txBody>
      </p:sp>
      <p:pic>
        <p:nvPicPr>
          <p:cNvPr id="6" name="Picture 5">
            <a:extLst>
              <a:ext uri="{FF2B5EF4-FFF2-40B4-BE49-F238E27FC236}">
                <a16:creationId xmlns:a16="http://schemas.microsoft.com/office/drawing/2014/main" id="{E4DC92CC-F9F0-4B48-8C2E-6D01A1371540}"/>
              </a:ext>
            </a:extLst>
          </p:cNvPr>
          <p:cNvPicPr>
            <a:picLocks noChangeAspect="1"/>
          </p:cNvPicPr>
          <p:nvPr/>
        </p:nvPicPr>
        <p:blipFill>
          <a:blip r:embed="rId2"/>
          <a:stretch>
            <a:fillRect/>
          </a:stretch>
        </p:blipFill>
        <p:spPr>
          <a:xfrm>
            <a:off x="542511" y="0"/>
            <a:ext cx="11106978" cy="6858000"/>
          </a:xfrm>
          <a:prstGeom prst="rect">
            <a:avLst/>
          </a:prstGeom>
        </p:spPr>
      </p:pic>
    </p:spTree>
    <p:extLst>
      <p:ext uri="{BB962C8B-B14F-4D97-AF65-F5344CB8AC3E}">
        <p14:creationId xmlns:p14="http://schemas.microsoft.com/office/powerpoint/2010/main" val="3210642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BEA1-C137-4D28-B3EE-144EA6FF8E68}"/>
              </a:ext>
            </a:extLst>
          </p:cNvPr>
          <p:cNvSpPr>
            <a:spLocks noGrp="1"/>
          </p:cNvSpPr>
          <p:nvPr>
            <p:ph type="title"/>
          </p:nvPr>
        </p:nvSpPr>
        <p:spPr>
          <a:xfrm>
            <a:off x="838200" y="365125"/>
            <a:ext cx="10515600" cy="1325563"/>
          </a:xfrm>
        </p:spPr>
        <p:txBody>
          <a:bodyPr/>
          <a:lstStyle/>
          <a:p>
            <a:endParaRPr lang="en-AU"/>
          </a:p>
        </p:txBody>
      </p:sp>
      <p:sp>
        <p:nvSpPr>
          <p:cNvPr id="3" name="Content Placeholder 2">
            <a:extLst>
              <a:ext uri="{FF2B5EF4-FFF2-40B4-BE49-F238E27FC236}">
                <a16:creationId xmlns:a16="http://schemas.microsoft.com/office/drawing/2014/main" id="{6AEFA641-5D07-463E-8139-A74D320EF943}"/>
              </a:ext>
            </a:extLst>
          </p:cNvPr>
          <p:cNvSpPr>
            <a:spLocks noGrp="1"/>
          </p:cNvSpPr>
          <p:nvPr>
            <p:ph idx="1"/>
          </p:nvPr>
        </p:nvSpPr>
        <p:spPr>
          <a:xfrm>
            <a:off x="838200" y="1825625"/>
            <a:ext cx="10515600" cy="4351338"/>
          </a:xfrm>
        </p:spPr>
        <p:txBody>
          <a:bodyPr/>
          <a:lstStyle/>
          <a:p>
            <a:endParaRPr lang="en-AU"/>
          </a:p>
        </p:txBody>
      </p:sp>
      <p:pic>
        <p:nvPicPr>
          <p:cNvPr id="4" name="Picture 3">
            <a:extLst>
              <a:ext uri="{FF2B5EF4-FFF2-40B4-BE49-F238E27FC236}">
                <a16:creationId xmlns:a16="http://schemas.microsoft.com/office/drawing/2014/main" id="{8969DB1C-53CE-479D-AE01-164B2531DA47}"/>
              </a:ext>
            </a:extLst>
          </p:cNvPr>
          <p:cNvPicPr>
            <a:picLocks noChangeAspect="1"/>
          </p:cNvPicPr>
          <p:nvPr/>
        </p:nvPicPr>
        <p:blipFill>
          <a:blip r:embed="rId2"/>
          <a:stretch>
            <a:fillRect/>
          </a:stretch>
        </p:blipFill>
        <p:spPr>
          <a:xfrm>
            <a:off x="527378" y="0"/>
            <a:ext cx="11137243" cy="6858000"/>
          </a:xfrm>
          <a:prstGeom prst="rect">
            <a:avLst/>
          </a:prstGeom>
        </p:spPr>
      </p:pic>
    </p:spTree>
    <p:extLst>
      <p:ext uri="{BB962C8B-B14F-4D97-AF65-F5344CB8AC3E}">
        <p14:creationId xmlns:p14="http://schemas.microsoft.com/office/powerpoint/2010/main" val="2851821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E232-9EBE-428D-BB57-FC5238295596}"/>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C9CB81B-A0AC-486F-B27D-605CF2125193}"/>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8865A9C3-402A-4D74-A453-76917D3DFA69}"/>
              </a:ext>
            </a:extLst>
          </p:cNvPr>
          <p:cNvPicPr>
            <a:picLocks noChangeAspect="1"/>
          </p:cNvPicPr>
          <p:nvPr/>
        </p:nvPicPr>
        <p:blipFill>
          <a:blip r:embed="rId2"/>
          <a:stretch>
            <a:fillRect/>
          </a:stretch>
        </p:blipFill>
        <p:spPr>
          <a:xfrm>
            <a:off x="553233" y="0"/>
            <a:ext cx="11085534" cy="6858000"/>
          </a:xfrm>
          <a:prstGeom prst="rect">
            <a:avLst/>
          </a:prstGeom>
        </p:spPr>
      </p:pic>
    </p:spTree>
    <p:extLst>
      <p:ext uri="{BB962C8B-B14F-4D97-AF65-F5344CB8AC3E}">
        <p14:creationId xmlns:p14="http://schemas.microsoft.com/office/powerpoint/2010/main" val="462364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37F4-501F-4D3C-951B-2BD66B0E080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FC1C64E1-B05A-4522-8D88-B12FCADE3FD4}"/>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4E9413F0-80F0-47EF-8AEF-AE4023E363FF}"/>
              </a:ext>
            </a:extLst>
          </p:cNvPr>
          <p:cNvPicPr>
            <a:picLocks noChangeAspect="1"/>
          </p:cNvPicPr>
          <p:nvPr/>
        </p:nvPicPr>
        <p:blipFill>
          <a:blip r:embed="rId2"/>
          <a:stretch>
            <a:fillRect/>
          </a:stretch>
        </p:blipFill>
        <p:spPr>
          <a:xfrm>
            <a:off x="539793" y="0"/>
            <a:ext cx="11112413" cy="6858000"/>
          </a:xfrm>
          <a:prstGeom prst="rect">
            <a:avLst/>
          </a:prstGeom>
        </p:spPr>
      </p:pic>
    </p:spTree>
    <p:extLst>
      <p:ext uri="{BB962C8B-B14F-4D97-AF65-F5344CB8AC3E}">
        <p14:creationId xmlns:p14="http://schemas.microsoft.com/office/powerpoint/2010/main" val="4021098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773" y="1779146"/>
            <a:ext cx="10515600" cy="1325563"/>
          </a:xfrm>
        </p:spPr>
        <p:txBody>
          <a:bodyPr/>
          <a:lstStyle/>
          <a:p>
            <a:r>
              <a:rPr lang="zh-HK" sz="4400" b="0" i="0" dirty="0" smtClean="0">
                <a:solidFill>
                  <a:srgbClr val="FFFFFF"/>
                </a:solidFill>
                <a:latin typeface="微軟正黑體" panose="020B0604030504040204" pitchFamily="34" charset="-120"/>
                <a:ea typeface="微軟正黑體" panose="020B0604030504040204" pitchFamily="34" charset="-120"/>
              </a:rPr>
              <a:t>Shop Local全新功能</a:t>
            </a:r>
          </a:p>
        </p:txBody>
      </p:sp>
    </p:spTree>
    <p:extLst>
      <p:ext uri="{BB962C8B-B14F-4D97-AF65-F5344CB8AC3E}">
        <p14:creationId xmlns:p14="http://schemas.microsoft.com/office/powerpoint/2010/main" val="2158699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1088664"/>
            <a:ext cx="2990850" cy="3092811"/>
          </a:xfrm>
        </p:spPr>
        <p:txBody>
          <a:bodyPr>
            <a:normAutofit/>
          </a:bodyPr>
          <a:lstStyle/>
          <a:p>
            <a:r>
              <a:rPr lang="zh-HK" sz="3200" b="0" i="0" dirty="0" smtClean="0">
                <a:solidFill>
                  <a:srgbClr val="FFFFFF"/>
                </a:solidFill>
                <a:latin typeface="微軟正黑體" panose="020B0604030504040204" pitchFamily="34" charset="-120"/>
                <a:ea typeface="微軟正黑體" panose="020B0604030504040204" pitchFamily="34" charset="-120"/>
              </a:rPr>
              <a:t>已經推出！</a:t>
            </a:r>
            <a:r>
              <a:rPr lang="en-US" altLang="zh-HK" sz="3200" b="0" i="0" dirty="0" smtClean="0">
                <a:solidFill>
                  <a:srgbClr val="FFFFFF"/>
                </a:solidFill>
                <a:latin typeface="微軟正黑體" panose="020B0604030504040204" pitchFamily="34" charset="-120"/>
                <a:ea typeface="微軟正黑體" panose="020B0604030504040204" pitchFamily="34" charset="-120"/>
              </a:rPr>
              <a:t/>
            </a:r>
            <a:br>
              <a:rPr lang="en-US" altLang="zh-HK" sz="3200" b="0" i="0" dirty="0" smtClean="0">
                <a:solidFill>
                  <a:srgbClr val="FFFFFF"/>
                </a:solidFill>
                <a:latin typeface="微軟正黑體" panose="020B0604030504040204" pitchFamily="34" charset="-120"/>
                <a:ea typeface="微軟正黑體" panose="020B0604030504040204" pitchFamily="34" charset="-120"/>
              </a:rPr>
            </a:br>
            <a:r>
              <a:rPr lang="zh-HK" sz="3200" b="0" i="0" dirty="0" smtClean="0">
                <a:solidFill>
                  <a:srgbClr val="FFFFFF"/>
                </a:solidFill>
                <a:latin typeface="微軟正黑體" panose="020B0604030504040204" pitchFamily="34" charset="-120"/>
                <a:ea typeface="微軟正黑體" panose="020B0604030504040204" pitchFamily="34" charset="-120"/>
              </a:rPr>
              <a:t>更多相關資訊</a:t>
            </a:r>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5977"/>
          <a:stretch/>
        </p:blipFill>
        <p:spPr>
          <a:xfrm>
            <a:off x="3629025" y="242743"/>
            <a:ext cx="7924800" cy="6363856"/>
          </a:xfrm>
        </p:spPr>
      </p:pic>
      <p:sp>
        <p:nvSpPr>
          <p:cNvPr id="6" name="Rectangle 5"/>
          <p:cNvSpPr/>
          <p:nvPr/>
        </p:nvSpPr>
        <p:spPr>
          <a:xfrm>
            <a:off x="8991600" y="1567368"/>
            <a:ext cx="2419350" cy="1609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7" name="Rectangle 6"/>
          <p:cNvSpPr/>
          <p:nvPr/>
        </p:nvSpPr>
        <p:spPr>
          <a:xfrm>
            <a:off x="6229350" y="3890963"/>
            <a:ext cx="2419350" cy="1609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8" name="Rectangle 7"/>
          <p:cNvSpPr/>
          <p:nvPr/>
        </p:nvSpPr>
        <p:spPr>
          <a:xfrm>
            <a:off x="3629025" y="1566863"/>
            <a:ext cx="2419350" cy="2324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563857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HK" sz="4400" b="0" i="0" dirty="0" smtClean="0">
                <a:solidFill>
                  <a:srgbClr val="FFFFFF"/>
                </a:solidFill>
                <a:latin typeface="微軟正黑體" panose="020B0604030504040204" pitchFamily="34" charset="-120"/>
                <a:ea typeface="微軟正黑體" panose="020B0604030504040204" pitchFamily="34" charset="-120"/>
              </a:rPr>
              <a:t>多個營業點－快將推出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5569" y="1363711"/>
            <a:ext cx="7761931" cy="5299188"/>
          </a:xfrm>
        </p:spPr>
      </p:pic>
    </p:spTree>
    <p:extLst>
      <p:ext uri="{BB962C8B-B14F-4D97-AF65-F5344CB8AC3E}">
        <p14:creationId xmlns:p14="http://schemas.microsoft.com/office/powerpoint/2010/main" val="2326350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HK" sz="4400" b="0" i="0" dirty="0" smtClean="0">
                <a:solidFill>
                  <a:srgbClr val="FFFFFF"/>
                </a:solidFill>
                <a:latin typeface="微軟正黑體" panose="020B0604030504040204" pitchFamily="34" charset="-120"/>
                <a:ea typeface="微軟正黑體" panose="020B0604030504040204" pitchFamily="34" charset="-120"/>
              </a:rPr>
              <a:t>商店評價－已經推出</a:t>
            </a:r>
          </a:p>
        </p:txBody>
      </p:sp>
      <p:pic>
        <p:nvPicPr>
          <p:cNvPr id="4" name="Picture 3"/>
          <p:cNvPicPr>
            <a:picLocks noChangeAspect="1"/>
          </p:cNvPicPr>
          <p:nvPr/>
        </p:nvPicPr>
        <p:blipFill rotWithShape="1">
          <a:blip r:embed="rId3"/>
          <a:srcRect l="13095" t="23862" r="8414" b="27037"/>
          <a:stretch/>
        </p:blipFill>
        <p:spPr>
          <a:xfrm>
            <a:off x="722085" y="1690688"/>
            <a:ext cx="10769601" cy="3789505"/>
          </a:xfrm>
          <a:prstGeom prst="rect">
            <a:avLst/>
          </a:prstGeom>
        </p:spPr>
      </p:pic>
      <p:sp>
        <p:nvSpPr>
          <p:cNvPr id="5" name="Rectangle 4"/>
          <p:cNvSpPr/>
          <p:nvPr/>
        </p:nvSpPr>
        <p:spPr>
          <a:xfrm>
            <a:off x="2310493" y="2219183"/>
            <a:ext cx="2043793" cy="2047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pic>
        <p:nvPicPr>
          <p:cNvPr id="6" name="Picture 5"/>
          <p:cNvPicPr>
            <a:picLocks noChangeAspect="1"/>
          </p:cNvPicPr>
          <p:nvPr/>
        </p:nvPicPr>
        <p:blipFill rotWithShape="1">
          <a:blip r:embed="rId4"/>
          <a:srcRect l="14206" t="35150" r="58751" b="52434"/>
          <a:stretch/>
        </p:blipFill>
        <p:spPr>
          <a:xfrm>
            <a:off x="4460770" y="4075609"/>
            <a:ext cx="6642659" cy="17155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56798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money package"/>
          <p:cNvPicPr>
            <a:picLocks noChangeAspect="1" noChangeArrowheads="1"/>
          </p:cNvPicPr>
          <p:nvPr/>
        </p:nvPicPr>
        <p:blipFill rotWithShape="1">
          <a:blip r:embed="rId2">
            <a:extLst>
              <a:ext uri="{28A0092B-C50C-407E-A947-70E740481C1C}">
                <a14:useLocalDpi xmlns:a14="http://schemas.microsoft.com/office/drawing/2010/main" val="0"/>
              </a:ext>
            </a:extLst>
          </a:blip>
          <a:srcRect t="10891" b="4235"/>
          <a:stretch/>
        </p:blipFill>
        <p:spPr bwMode="auto">
          <a:xfrm>
            <a:off x="0" y="0"/>
            <a:ext cx="12192000" cy="68884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71394" y="3444243"/>
            <a:ext cx="5760719" cy="2308324"/>
          </a:xfrm>
          <a:prstGeom prst="rect">
            <a:avLst/>
          </a:prstGeom>
          <a:noFill/>
        </p:spPr>
        <p:txBody>
          <a:bodyPr wrap="square" lIns="91394" tIns="45718" rIns="91394" bIns="457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HK" altLang="en-US" sz="7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全套</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HK" altLang="en-US" sz="72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方案！</a:t>
            </a:r>
          </a:p>
        </p:txBody>
      </p:sp>
      <p:pic>
        <p:nvPicPr>
          <p:cNvPr id="3" name="Picture 2"/>
          <p:cNvPicPr>
            <a:picLocks noChangeAspect="1"/>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2402369" y="702859"/>
            <a:ext cx="6891443" cy="1283885"/>
          </a:xfrm>
          <a:prstGeom prst="rect">
            <a:avLst/>
          </a:prstGeom>
        </p:spPr>
      </p:pic>
    </p:spTree>
    <p:extLst>
      <p:ext uri="{BB962C8B-B14F-4D97-AF65-F5344CB8AC3E}">
        <p14:creationId xmlns:p14="http://schemas.microsoft.com/office/powerpoint/2010/main" val="218425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cxnSp>
        <p:nvCxnSpPr>
          <p:cNvPr id="5" name="Straight Connector 4"/>
          <p:cNvCxnSpPr/>
          <p:nvPr/>
        </p:nvCxnSpPr>
        <p:spPr>
          <a:xfrm>
            <a:off x="1009650" y="666750"/>
            <a:ext cx="38100" cy="533400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82350" y="666750"/>
            <a:ext cx="38100" cy="533400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90600" y="6000750"/>
            <a:ext cx="10287000" cy="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52500" y="666750"/>
            <a:ext cx="3124200" cy="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115300" y="666750"/>
            <a:ext cx="3124200" cy="0"/>
          </a:xfrm>
          <a:prstGeom prst="line">
            <a:avLst/>
          </a:prstGeom>
          <a:ln w="1143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034839" y="312808"/>
            <a:ext cx="4122322" cy="707884"/>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zh-HK" altLang="en-US" sz="4000" b="1" i="0" u="none" strike="noStrike" kern="1200" cap="all"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本公司 </a:t>
            </a:r>
          </a:p>
        </p:txBody>
      </p:sp>
      <p:sp>
        <p:nvSpPr>
          <p:cNvPr id="22" name="Rectangle 21"/>
          <p:cNvSpPr/>
          <p:nvPr/>
        </p:nvSpPr>
        <p:spPr>
          <a:xfrm>
            <a:off x="2562225" y="1524000"/>
            <a:ext cx="7105650" cy="1352550"/>
          </a:xfrm>
          <a:prstGeom prst="rect">
            <a:avLst/>
          </a:prstGeom>
          <a:solidFill>
            <a:srgbClr val="3FACC5">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24" name="Rectangle 23"/>
          <p:cNvSpPr/>
          <p:nvPr/>
        </p:nvSpPr>
        <p:spPr>
          <a:xfrm>
            <a:off x="2581274" y="3790951"/>
            <a:ext cx="7105650" cy="1352550"/>
          </a:xfrm>
          <a:prstGeom prst="rect">
            <a:avLst/>
          </a:prstGeom>
          <a:solidFill>
            <a:srgbClr val="3FACC5">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26" name="Rectangle 25"/>
          <p:cNvSpPr/>
          <p:nvPr/>
        </p:nvSpPr>
        <p:spPr>
          <a:xfrm>
            <a:off x="2543174" y="1907888"/>
            <a:ext cx="7105651" cy="523218"/>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zh-HK" altLang="en-US" sz="2800" b="1" i="0" u="none" strike="noStrike" kern="1200" cap="all"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持續改善</a:t>
            </a:r>
          </a:p>
        </p:txBody>
      </p:sp>
      <p:sp>
        <p:nvSpPr>
          <p:cNvPr id="27" name="Rectangle 26"/>
          <p:cNvSpPr/>
          <p:nvPr/>
        </p:nvSpPr>
        <p:spPr>
          <a:xfrm>
            <a:off x="2543174" y="4174839"/>
            <a:ext cx="7105651" cy="523218"/>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zh-HK" altLang="en-US" sz="2800" b="1" i="0" u="none" strike="noStrike" kern="1200" cap="all"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建立業務及成功複製</a:t>
            </a:r>
          </a:p>
        </p:txBody>
      </p:sp>
    </p:spTree>
    <p:extLst>
      <p:ext uri="{BB962C8B-B14F-4D97-AF65-F5344CB8AC3E}">
        <p14:creationId xmlns:p14="http://schemas.microsoft.com/office/powerpoint/2010/main" val="2022121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rea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7909" y="1490008"/>
            <a:ext cx="7315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6000" b="0" i="0" u="none" strike="noStrike" kern="1200" cap="none" spc="0" normalizeH="0" baseline="0" noProof="0" dirty="0" smtClean="0">
                <a:ln>
                  <a:noFill/>
                </a:ln>
                <a:solidFill>
                  <a:srgbClr val="FFFFFF"/>
                </a:solidFill>
                <a:effectLst/>
                <a:uLnTx/>
                <a:uFillTx/>
                <a:latin typeface="Calibri" panose="020F0502020204030204"/>
                <a:ea typeface="SimSun" pitchFamily="18" charset="0"/>
                <a:cs typeface="+mn-cs"/>
              </a:rPr>
              <a:t>Welcome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6000" b="0" i="0" u="none" strike="noStrike" kern="1200" cap="none" spc="0" normalizeH="0" baseline="0" noProof="0" dirty="0" smtClean="0">
                <a:ln>
                  <a:noFill/>
                </a:ln>
                <a:solidFill>
                  <a:srgbClr val="FFFFFF"/>
                </a:solidFill>
                <a:effectLst/>
                <a:uLnTx/>
                <a:uFillTx/>
                <a:latin typeface="Calibri" panose="020F0502020204030204"/>
                <a:ea typeface="SimSun" pitchFamily="18" charset="0"/>
                <a:cs typeface="+mn-cs"/>
              </a:rPr>
              <a:t>to Reality!</a:t>
            </a:r>
          </a:p>
        </p:txBody>
      </p:sp>
    </p:spTree>
    <p:extLst>
      <p:ext uri="{BB962C8B-B14F-4D97-AF65-F5344CB8AC3E}">
        <p14:creationId xmlns:p14="http://schemas.microsoft.com/office/powerpoint/2010/main" val="2792849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210531-0A91-47F6-A8AB-9F677247ECE1}"/>
              </a:ext>
            </a:extLst>
          </p:cNvPr>
          <p:cNvSpPr>
            <a:spLocks noGrp="1"/>
          </p:cNvSpPr>
          <p:nvPr>
            <p:ph idx="1"/>
          </p:nvPr>
        </p:nvSpPr>
        <p:spPr>
          <a:xfrm>
            <a:off x="850726" y="638828"/>
            <a:ext cx="10515600" cy="5724394"/>
          </a:xfrm>
        </p:spPr>
        <p:txBody>
          <a:bodyPr>
            <a:normAutofit fontScale="92500" lnSpcReduction="10000"/>
          </a:bodyPr>
          <a:lstStyle/>
          <a:p>
            <a:pPr marL="0" indent="0" algn="ctr">
              <a:buNone/>
            </a:pPr>
            <a:r>
              <a:rPr lang="zh-HK" sz="7200" b="0" i="0" dirty="0" smtClean="0">
                <a:solidFill>
                  <a:srgbClr val="FFFFFF"/>
                </a:solidFill>
                <a:latin typeface="微軟正黑體" panose="020B0604030504040204" pitchFamily="34" charset="-120"/>
                <a:ea typeface="微軟正黑體" panose="020B0604030504040204" pitchFamily="34" charset="-120"/>
              </a:rPr>
              <a:t>我們 </a:t>
            </a:r>
          </a:p>
          <a:p>
            <a:pPr marL="0" indent="0" algn="ctr">
              <a:buNone/>
            </a:pPr>
            <a:r>
              <a:rPr lang="zh-HK" sz="18000" b="0" i="0" dirty="0" smtClean="0">
                <a:solidFill>
                  <a:srgbClr val="FFFFFF"/>
                </a:solidFill>
                <a:latin typeface="微軟正黑體" panose="020B0604030504040204" pitchFamily="34" charset="-120"/>
                <a:ea typeface="微軟正黑體" panose="020B0604030504040204" pitchFamily="34" charset="-120"/>
              </a:rPr>
              <a:t>廣受</a:t>
            </a:r>
            <a:endParaRPr lang="en-US" altLang="zh-HK" sz="18000" b="0" i="0" dirty="0" smtClean="0">
              <a:solidFill>
                <a:srgbClr val="FFFFFF"/>
              </a:solidFill>
              <a:latin typeface="微軟正黑體" panose="020B0604030504040204" pitchFamily="34" charset="-120"/>
              <a:ea typeface="微軟正黑體" panose="020B0604030504040204" pitchFamily="34" charset="-120"/>
            </a:endParaRPr>
          </a:p>
          <a:p>
            <a:pPr marL="0" indent="0" algn="ctr">
              <a:buNone/>
            </a:pPr>
            <a:r>
              <a:rPr lang="zh-HK" sz="18000" b="0" i="0" dirty="0" smtClean="0">
                <a:solidFill>
                  <a:srgbClr val="FFFFFF"/>
                </a:solidFill>
                <a:latin typeface="微軟正黑體" panose="020B0604030504040204" pitchFamily="34" charset="-120"/>
                <a:ea typeface="微軟正黑體" panose="020B0604030504040204" pitchFamily="34" charset="-120"/>
              </a:rPr>
              <a:t>媒體關注</a:t>
            </a:r>
          </a:p>
        </p:txBody>
      </p:sp>
    </p:spTree>
    <p:extLst>
      <p:ext uri="{BB962C8B-B14F-4D97-AF65-F5344CB8AC3E}">
        <p14:creationId xmlns:p14="http://schemas.microsoft.com/office/powerpoint/2010/main" val="713895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431AA-E880-4967-A8BA-4C37FF99BF6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10945BA-B0F2-449B-8801-0DAA14BABA99}"/>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61FF23FF-1DF3-4954-99C9-4A0DAC1A2CC0}"/>
              </a:ext>
            </a:extLst>
          </p:cNvPr>
          <p:cNvPicPr>
            <a:picLocks noChangeAspect="1"/>
          </p:cNvPicPr>
          <p:nvPr/>
        </p:nvPicPr>
        <p:blipFill rotWithShape="1">
          <a:blip r:embed="rId2"/>
          <a:srcRect t="14706" r="32292" b="23704"/>
          <a:stretch/>
        </p:blipFill>
        <p:spPr>
          <a:xfrm>
            <a:off x="64625" y="0"/>
            <a:ext cx="12062750" cy="6858000"/>
          </a:xfrm>
          <a:prstGeom prst="rect">
            <a:avLst/>
          </a:prstGeom>
        </p:spPr>
      </p:pic>
    </p:spTree>
    <p:extLst>
      <p:ext uri="{BB962C8B-B14F-4D97-AF65-F5344CB8AC3E}">
        <p14:creationId xmlns:p14="http://schemas.microsoft.com/office/powerpoint/2010/main" val="4220790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2" name="Title 1">
            <a:extLst>
              <a:ext uri="{FF2B5EF4-FFF2-40B4-BE49-F238E27FC236}">
                <a16:creationId xmlns:a16="http://schemas.microsoft.com/office/drawing/2014/main" id="{EF90C7F2-7F44-4D9E-90F4-5FC0F90FE958}"/>
              </a:ext>
            </a:extLst>
          </p:cNvPr>
          <p:cNvSpPr>
            <a:spLocks noGrp="1"/>
          </p:cNvSpPr>
          <p:nvPr>
            <p:ph type="title"/>
          </p:nvPr>
        </p:nvSpPr>
        <p:spPr>
          <a:xfrm>
            <a:off x="490537" y="419100"/>
            <a:ext cx="11210925" cy="1248603"/>
          </a:xfrm>
        </p:spPr>
        <p:txBody>
          <a:bodyPr vert="horz" lIns="91440" tIns="45720" rIns="91440" bIns="45720" rtlCol="0" anchor="ctr">
            <a:normAutofit fontScale="90000"/>
          </a:bodyPr>
          <a:lstStyle/>
          <a:p>
            <a:pPr algn="ctr"/>
            <a:r>
              <a:rPr lang="zh-HK" sz="4400" b="1" i="0" dirty="0" smtClean="0">
                <a:solidFill>
                  <a:srgbClr val="000000"/>
                </a:solidFill>
                <a:latin typeface="微軟正黑體" panose="020B0604030504040204" pitchFamily="34" charset="-120"/>
                <a:ea typeface="微軟正黑體" panose="020B0604030504040204" pitchFamily="34" charset="-120"/>
              </a:rPr>
              <a:t>Entrepreneur.com讚譽購物年金為最佳事業模式</a:t>
            </a:r>
          </a:p>
        </p:txBody>
      </p:sp>
      <p:pic>
        <p:nvPicPr>
          <p:cNvPr id="15" name="Content Placeholder 3" descr="A screenshot of a cell phone  Description generated with very high confidence">
            <a:extLst>
              <a:ext uri="{FF2B5EF4-FFF2-40B4-BE49-F238E27FC236}">
                <a16:creationId xmlns:a16="http://schemas.microsoft.com/office/drawing/2014/main" id="{1AFAD2F9-5AA0-409E-B755-20364650A804}"/>
              </a:ext>
            </a:extLst>
          </p:cNvPr>
          <p:cNvPicPr>
            <a:picLocks noGrp="1" noChangeAspect="1"/>
          </p:cNvPicPr>
          <p:nvPr>
            <p:ph idx="1"/>
          </p:nvPr>
        </p:nvPicPr>
        <p:blipFill rotWithShape="1">
          <a:blip r:embed="rId2"/>
          <a:srcRect l="19731" t="14789" r="18333" b="7792"/>
          <a:stretch/>
        </p:blipFill>
        <p:spPr>
          <a:xfrm>
            <a:off x="785894" y="1803401"/>
            <a:ext cx="6480012" cy="4394199"/>
          </a:xfrm>
          <a:prstGeom prst="rect">
            <a:avLst/>
          </a:prstGeom>
        </p:spPr>
      </p:pic>
      <p:sp>
        <p:nvSpPr>
          <p:cNvPr id="5" name="Rectangle 4">
            <a:extLst>
              <a:ext uri="{FF2B5EF4-FFF2-40B4-BE49-F238E27FC236}">
                <a16:creationId xmlns:a16="http://schemas.microsoft.com/office/drawing/2014/main" id="{0037B669-5CB0-4009-AC63-5F7272CD94D5}"/>
              </a:ext>
            </a:extLst>
          </p:cNvPr>
          <p:cNvSpPr/>
          <p:nvPr/>
        </p:nvSpPr>
        <p:spPr>
          <a:xfrm>
            <a:off x="7450931" y="1625601"/>
            <a:ext cx="4495800"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Entrepreneur.com</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為有意建立自己事業的人士推薦購物年金及與其相關的</a:t>
            </a:r>
            <a:r>
              <a:rPr kumimoji="0" lang="zh-HK" altLang="en-US" sz="22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超連鎖事業</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，稱其為</a:t>
            </a:r>
            <a:r>
              <a:rPr kumimoji="0" lang="zh-HK" altLang="en-US" sz="2200" b="1" i="0" u="none" strike="noStrike" kern="1200" cap="none" spc="0" normalizeH="0" baseline="0" noProof="0" dirty="0" smtClean="0">
                <a:ln>
                  <a:noFill/>
                </a:ln>
                <a:solidFill>
                  <a:srgbClr val="FFFF00"/>
                </a:solidFill>
                <a:effectLst/>
                <a:uLnTx/>
                <a:uFillTx/>
                <a:latin typeface="微軟正黑體" panose="020B0604030504040204" pitchFamily="34" charset="-120"/>
                <a:ea typeface="微軟正黑體" panose="020B0604030504040204" pitchFamily="34" charset="-120"/>
                <a:cs typeface="+mn-cs"/>
              </a:rPr>
              <a:t>最佳成功模式</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之一。</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altLang="zh-TW" sz="22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在“</a:t>
            </a:r>
            <a:r>
              <a:rPr kumimoji="0" lang="en-US" altLang="zh-HK" sz="22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4 Effective Business Models That Built Billion-Dollar Companies</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”（市值數十億美元公司背後的</a:t>
            </a:r>
            <a:r>
              <a:rPr kumimoji="0" lang="en-US" altLang="zh-HK"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4</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種有效事業模式）一文中，</a:t>
            </a:r>
            <a:r>
              <a:rPr kumimoji="0" lang="en-US" altLang="zh-HK"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entrepreneur.com</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將購物年金列為「</a:t>
            </a:r>
            <a:r>
              <a:rPr kumimoji="0" lang="zh-HK" altLang="en-US" sz="2200" b="1" i="0" u="none" strike="noStrike" kern="1200" cap="none" spc="0" normalizeH="0" baseline="0" noProof="0" dirty="0" smtClean="0">
                <a:ln>
                  <a:noFill/>
                </a:ln>
                <a:solidFill>
                  <a:srgbClr val="FFFF00"/>
                </a:solidFill>
                <a:effectLst/>
                <a:uLnTx/>
                <a:uFillTx/>
                <a:latin typeface="微軟正黑體" panose="020B0604030504040204" pitchFamily="34" charset="-120"/>
                <a:ea typeface="微軟正黑體" panose="020B0604030504040204" pitchFamily="34" charset="-120"/>
                <a:cs typeface="+mn-cs"/>
              </a:rPr>
              <a:t>當今市場格局中值得考察</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」的事業模式，並稱</a:t>
            </a:r>
            <a:r>
              <a:rPr kumimoji="0" lang="en-US" altLang="zh-HK"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JR</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關於購物年金的願景「</a:t>
            </a:r>
            <a:r>
              <a:rPr kumimoji="0" lang="zh-HK" altLang="en-US" sz="2200" b="1" i="0" u="none" strike="noStrike" kern="1200" cap="none" spc="0" normalizeH="0" baseline="0" noProof="0" dirty="0" smtClean="0">
                <a:ln>
                  <a:noFill/>
                </a:ln>
                <a:solidFill>
                  <a:srgbClr val="FFFF00"/>
                </a:solidFill>
                <a:effectLst/>
                <a:uLnTx/>
                <a:uFillTx/>
                <a:latin typeface="微軟正黑體" panose="020B0604030504040204" pitchFamily="34" charset="-120"/>
                <a:ea typeface="微軟正黑體" panose="020B0604030504040204" pitchFamily="34" charset="-120"/>
                <a:cs typeface="+mn-cs"/>
              </a:rPr>
              <a:t>極可能對電子商務運作模式產生劃時代的影響</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p>
        </p:txBody>
      </p:sp>
    </p:spTree>
    <p:extLst>
      <p:ext uri="{BB962C8B-B14F-4D97-AF65-F5344CB8AC3E}">
        <p14:creationId xmlns:p14="http://schemas.microsoft.com/office/powerpoint/2010/main" val="3678847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may contain: 1 person">
            <a:extLst>
              <a:ext uri="{FF2B5EF4-FFF2-40B4-BE49-F238E27FC236}">
                <a16:creationId xmlns:a16="http://schemas.microsoft.com/office/drawing/2014/main" id="{2873D28B-F124-420D-AC56-C93DC89A5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28" y="1320800"/>
            <a:ext cx="7427671" cy="163879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ABC599A-94D7-433A-ADC3-CFEED0F20297}"/>
              </a:ext>
            </a:extLst>
          </p:cNvPr>
          <p:cNvSpPr/>
          <p:nvPr/>
        </p:nvSpPr>
        <p:spPr>
          <a:xfrm>
            <a:off x="8001000" y="1320800"/>
            <a:ext cx="3975100" cy="44935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該報為「</a:t>
            </a:r>
            <a:r>
              <a:rPr kumimoji="0" lang="zh-HK" altLang="en-US" sz="22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美安迎來第</a:t>
            </a:r>
            <a:r>
              <a:rPr kumimoji="0" lang="en-US" altLang="zh-HK" sz="22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26</a:t>
            </a:r>
            <a:r>
              <a:rPr kumimoji="0" lang="zh-HK" altLang="en-US" sz="22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年</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」專訪了主席暨首席執行長</a:t>
            </a:r>
            <a:r>
              <a:rPr kumimoji="0" lang="en-US" altLang="zh-HK"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JR Ridinger</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，文章一開始提及每年立秋時節舉辦的美安公司 </a:t>
            </a:r>
            <a:r>
              <a:rPr kumimoji="0" lang="en-US" altLang="zh-HK"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 SHOP.COM</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國際年會的熱烈氣氛；文章描述美安公司 </a:t>
            </a:r>
            <a:r>
              <a:rPr kumimoji="0" lang="en-US" altLang="zh-HK"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 SHOP.COM</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的興起，如何從</a:t>
            </a:r>
            <a:r>
              <a:rPr kumimoji="0" lang="en-US" altLang="zh-HK"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1992</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年在格林斯堡市白手起家，發展成目前的強大公司，其成千上萬的創業家在全球零售產品；文章稱，</a:t>
            </a:r>
            <a:r>
              <a:rPr kumimoji="0" lang="en-US" altLang="zh-HK"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SHOP.COM</a:t>
            </a:r>
            <a:r>
              <a:rPr kumimoji="0" lang="zh-HK" altLang="en-US" sz="22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「網站擁有全球線上銷售的很大比例。」</a:t>
            </a:r>
          </a:p>
        </p:txBody>
      </p:sp>
      <p:sp>
        <p:nvSpPr>
          <p:cNvPr id="5" name="TextBox 4">
            <a:extLst>
              <a:ext uri="{FF2B5EF4-FFF2-40B4-BE49-F238E27FC236}">
                <a16:creationId xmlns:a16="http://schemas.microsoft.com/office/drawing/2014/main" id="{C140D052-B3EB-4096-AC46-F3946FD6BAE0}"/>
              </a:ext>
            </a:extLst>
          </p:cNvPr>
          <p:cNvSpPr txBox="1"/>
          <p:nvPr/>
        </p:nvSpPr>
        <p:spPr>
          <a:xfrm>
            <a:off x="0" y="330200"/>
            <a:ext cx="12192000" cy="523220"/>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HK"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格林斯堡市</a:t>
            </a:r>
            <a:r>
              <a:rPr kumimoji="0" lang="en-US" altLang="zh-HK"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News &amp; Record</a:t>
            </a:r>
            <a:r>
              <a:rPr kumimoji="0" lang="zh-HK" altLang="en-US"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特別報導美安公司 </a:t>
            </a:r>
            <a:r>
              <a:rPr kumimoji="0" lang="en-US" altLang="zh-HK" sz="2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 SHOP.COM</a:t>
            </a:r>
          </a:p>
        </p:txBody>
      </p:sp>
    </p:spTree>
    <p:extLst>
      <p:ext uri="{BB962C8B-B14F-4D97-AF65-F5344CB8AC3E}">
        <p14:creationId xmlns:p14="http://schemas.microsoft.com/office/powerpoint/2010/main" val="821165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descr="A screenshot of a cell phone  Description generated with very high confidence">
            <a:extLst>
              <a:ext uri="{FF2B5EF4-FFF2-40B4-BE49-F238E27FC236}">
                <a16:creationId xmlns:a16="http://schemas.microsoft.com/office/drawing/2014/main" id="{4FD51FE5-DA39-471F-80E2-6527EBE3A991}"/>
              </a:ext>
            </a:extLst>
          </p:cNvPr>
          <p:cNvPicPr>
            <a:picLocks noGrp="1" noChangeAspect="1"/>
          </p:cNvPicPr>
          <p:nvPr>
            <p:ph idx="1"/>
          </p:nvPr>
        </p:nvPicPr>
        <p:blipFill rotWithShape="1">
          <a:blip r:embed="rId2"/>
          <a:srcRect t="3846"/>
          <a:stretch/>
        </p:blipFill>
        <p:spPr>
          <a:xfrm>
            <a:off x="20" y="10"/>
            <a:ext cx="12191980" cy="6857990"/>
          </a:xfrm>
          <a:prstGeom prst="rect">
            <a:avLst/>
          </a:prstGeom>
        </p:spPr>
      </p:pic>
    </p:spTree>
    <p:extLst>
      <p:ext uri="{BB962C8B-B14F-4D97-AF65-F5344CB8AC3E}">
        <p14:creationId xmlns:p14="http://schemas.microsoft.com/office/powerpoint/2010/main" val="3553549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F497D"/>
        </a:solidFill>
        <a:effectLst/>
      </p:bgPr>
    </p:bg>
    <p:spTree>
      <p:nvGrpSpPr>
        <p:cNvPr id="1" name=""/>
        <p:cNvGrpSpPr/>
        <p:nvPr/>
      </p:nvGrpSpPr>
      <p:grpSpPr>
        <a:xfrm>
          <a:off x="0" y="0"/>
          <a:ext cx="0" cy="0"/>
          <a:chOff x="0" y="0"/>
          <a:chExt cx="0" cy="0"/>
        </a:xfrm>
      </p:grpSpPr>
      <p:sp>
        <p:nvSpPr>
          <p:cNvPr id="5" name="TextBox 4"/>
          <p:cNvSpPr txBox="1"/>
          <p:nvPr/>
        </p:nvSpPr>
        <p:spPr>
          <a:xfrm>
            <a:off x="1532795" y="1222935"/>
            <a:ext cx="5900852" cy="523220"/>
          </a:xfrm>
          <a:prstGeom prst="rect">
            <a:avLst/>
          </a:prstGeom>
          <a:noFill/>
        </p:spPr>
        <p:txBody>
          <a:bodyPr wrap="square" lIns="91394" tIns="45718" rIns="91394" bIns="45718" rtlCol="0">
            <a:spAutoFit/>
          </a:bodyPr>
          <a:lstStyle/>
          <a:p>
            <a:pPr marL="0" marR="0" lvl="0" indent="0" algn="l" defTabSz="609203" rtl="0" eaLnBrk="1" fontAlgn="auto" latinLnBrk="0" hangingPunct="1">
              <a:lnSpc>
                <a:spcPct val="100000"/>
              </a:lnSpc>
              <a:spcBef>
                <a:spcPts val="0"/>
              </a:spcBef>
              <a:spcAft>
                <a:spcPts val="0"/>
              </a:spcAft>
              <a:buClrTx/>
              <a:buSzTx/>
              <a:buFontTx/>
              <a:buNone/>
              <a:tabLst/>
              <a:defRPr/>
            </a:pPr>
            <a:r>
              <a:rPr kumimoji="0" lang="zh-HK" altLang="en-US" sz="2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在新聞中</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424" y="559671"/>
            <a:ext cx="7693152" cy="713232"/>
          </a:xfrm>
          <a:prstGeom prst="rect">
            <a:avLst/>
          </a:prstGeom>
        </p:spPr>
      </p:pic>
      <p:cxnSp>
        <p:nvCxnSpPr>
          <p:cNvPr id="7" name="Straight Connector 6"/>
          <p:cNvCxnSpPr/>
          <p:nvPr/>
        </p:nvCxnSpPr>
        <p:spPr>
          <a:xfrm>
            <a:off x="1638300" y="515855"/>
            <a:ext cx="8686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638300" y="1288459"/>
            <a:ext cx="8686800" cy="0"/>
          </a:xfrm>
          <a:prstGeom prst="line">
            <a:avLst/>
          </a:prstGeom>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12940" y="1260655"/>
            <a:ext cx="1072105" cy="1148769"/>
          </a:xfrm>
          <a:prstGeom prst="rect">
            <a:avLst/>
          </a:prstGeom>
        </p:spPr>
      </p:pic>
      <p:pic>
        <p:nvPicPr>
          <p:cNvPr id="35" name="Picture 3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86881" y="1517236"/>
            <a:ext cx="1926027" cy="713447"/>
          </a:xfrm>
          <a:prstGeom prst="rect">
            <a:avLst/>
          </a:prstGeom>
          <a:solidFill>
            <a:schemeClr val="bg1"/>
          </a:solidFill>
        </p:spPr>
      </p:pic>
      <p:pic>
        <p:nvPicPr>
          <p:cNvPr id="36" name="Picture 12"/>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75137" y="2391160"/>
            <a:ext cx="3893939" cy="2695589"/>
          </a:xfrm>
          <a:prstGeom prst="rect">
            <a:avLst/>
          </a:prstGeom>
          <a:noFill/>
          <a:ln w="9525">
            <a:noFill/>
            <a:miter lim="800000"/>
            <a:headEnd/>
            <a:tailEnd/>
          </a:ln>
        </p:spPr>
      </p:pic>
      <p:pic>
        <p:nvPicPr>
          <p:cNvPr id="3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72738" y="2391160"/>
            <a:ext cx="2900521" cy="2695589"/>
          </a:xfrm>
          <a:prstGeom prst="rect">
            <a:avLst/>
          </a:prstGeom>
          <a:noFill/>
          <a:ln w="9525">
            <a:noFill/>
            <a:miter lim="800000"/>
            <a:headEnd/>
            <a:tailEnd/>
          </a:ln>
        </p:spPr>
      </p:pic>
      <p:pic>
        <p:nvPicPr>
          <p:cNvPr id="38" name="Picture 3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376485" y="2391160"/>
            <a:ext cx="2168793" cy="2695589"/>
          </a:xfrm>
          <a:prstGeom prst="rect">
            <a:avLst/>
          </a:prstGeom>
        </p:spPr>
      </p:pic>
      <p:pic>
        <p:nvPicPr>
          <p:cNvPr id="39" name="Picture 38"/>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9648505" y="2391157"/>
            <a:ext cx="2168793" cy="2708387"/>
          </a:xfrm>
          <a:prstGeom prst="rect">
            <a:avLst/>
          </a:prstGeom>
        </p:spPr>
      </p:pic>
      <p:pic>
        <p:nvPicPr>
          <p:cNvPr id="40" name="image23.png" descr="T:\Motives\Press\Press 2014\2014MotivesPress\4 21 14 Motives NY Magazine-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52677" y="4544063"/>
            <a:ext cx="2176272" cy="2819263"/>
          </a:xfrm>
          <a:prstGeom prst="rect">
            <a:avLst/>
          </a:prstGeom>
          <a:ln w="12700">
            <a:miter lim="400000"/>
          </a:ln>
        </p:spPr>
      </p:pic>
      <p:pic>
        <p:nvPicPr>
          <p:cNvPr id="41" name="image21.jpeg" descr="Screen Shot 2012-05-29 at 7.19.30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7279" y="4456457"/>
            <a:ext cx="2176272" cy="3001747"/>
          </a:xfrm>
          <a:prstGeom prst="rect">
            <a:avLst/>
          </a:prstGeom>
          <a:ln w="12700">
            <a:miter lim="400000"/>
          </a:ln>
        </p:spPr>
      </p:pic>
      <p:pic>
        <p:nvPicPr>
          <p:cNvPr id="42" name="image22.png" descr="T:\Motives\Press\Press 2014\2014MotivesPress\5 1 14 La La Shimmers Instyle-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1879" y="4439836"/>
            <a:ext cx="2176272" cy="3027857"/>
          </a:xfrm>
          <a:prstGeom prst="rect">
            <a:avLst/>
          </a:prstGeom>
          <a:ln w="12700">
            <a:miter lim="400000"/>
          </a:ln>
        </p:spPr>
      </p:pic>
      <p:pic>
        <p:nvPicPr>
          <p:cNvPr id="43" name="image24.pn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736480" y="4478838"/>
            <a:ext cx="2176272" cy="3202799"/>
          </a:xfrm>
          <a:prstGeom prst="rect">
            <a:avLst/>
          </a:prstGeom>
          <a:ln w="12700">
            <a:miter lim="400000"/>
          </a:ln>
        </p:spPr>
      </p:pic>
      <p:pic>
        <p:nvPicPr>
          <p:cNvPr id="44" name="image17.png" descr="Univision.png"/>
          <p:cNvPicPr/>
          <p:nvPr/>
        </p:nvPicPr>
        <p:blipFill>
          <a:blip r:embed="rId13">
            <a:extLst>
              <a:ext uri="{28A0092B-C50C-407E-A947-70E740481C1C}">
                <a14:useLocalDpi xmlns:a14="http://schemas.microsoft.com/office/drawing/2010/main" val="0"/>
              </a:ext>
            </a:extLst>
          </a:blip>
          <a:stretch>
            <a:fillRect/>
          </a:stretch>
        </p:blipFill>
        <p:spPr>
          <a:xfrm>
            <a:off x="2370907" y="1795437"/>
            <a:ext cx="2386655" cy="448619"/>
          </a:xfrm>
          <a:prstGeom prst="rect">
            <a:avLst/>
          </a:prstGeom>
          <a:ln w="12700">
            <a:miter lim="400000"/>
          </a:ln>
        </p:spPr>
      </p:pic>
      <p:pic>
        <p:nvPicPr>
          <p:cNvPr id="45" name="image18.png" descr="HuffPostLogo.psd"/>
          <p:cNvPicPr/>
          <p:nvPr/>
        </p:nvPicPr>
        <p:blipFill>
          <a:blip r:embed="rId14">
            <a:extLst>
              <a:ext uri="{28A0092B-C50C-407E-A947-70E740481C1C}">
                <a14:useLocalDpi xmlns:a14="http://schemas.microsoft.com/office/drawing/2010/main" val="0"/>
              </a:ext>
            </a:extLst>
          </a:blip>
          <a:stretch>
            <a:fillRect/>
          </a:stretch>
        </p:blipFill>
        <p:spPr>
          <a:xfrm>
            <a:off x="8078843" y="1536311"/>
            <a:ext cx="2247664" cy="675268"/>
          </a:xfrm>
          <a:prstGeom prst="rect">
            <a:avLst/>
          </a:prstGeom>
          <a:ln w="12700">
            <a:solidFill>
              <a:srgbClr val="FF0000"/>
            </a:solidFill>
          </a:ln>
        </p:spPr>
      </p:pic>
      <p:pic>
        <p:nvPicPr>
          <p:cNvPr id="46" name="image19.png" descr="Screen shot 2012-07-24 at 2.27.45 PM.png"/>
          <p:cNvPicPr/>
          <p:nvPr/>
        </p:nvPicPr>
        <p:blipFill>
          <a:blip r:embed="rId15">
            <a:extLst>
              <a:ext uri="{28A0092B-C50C-407E-A947-70E740481C1C}">
                <a14:useLocalDpi xmlns:a14="http://schemas.microsoft.com/office/drawing/2010/main" val="0"/>
              </a:ext>
            </a:extLst>
          </a:blip>
          <a:stretch>
            <a:fillRect/>
          </a:stretch>
        </p:blipFill>
        <p:spPr>
          <a:xfrm>
            <a:off x="10420341" y="1517221"/>
            <a:ext cx="1643699" cy="750387"/>
          </a:xfrm>
          <a:prstGeom prst="rect">
            <a:avLst/>
          </a:prstGeom>
          <a:ln w="12700">
            <a:miter lim="400000"/>
          </a:ln>
        </p:spPr>
      </p:pic>
      <p:pic>
        <p:nvPicPr>
          <p:cNvPr id="47" name="image21.png" descr="Motives Elle Oct 2013-1.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8591" y="4509064"/>
            <a:ext cx="2176272" cy="2826325"/>
          </a:xfrm>
          <a:prstGeom prst="rect">
            <a:avLst/>
          </a:prstGeom>
          <a:ln w="12700">
            <a:miter lim="400000"/>
          </a:ln>
        </p:spPr>
      </p:pic>
    </p:spTree>
    <p:extLst>
      <p:ext uri="{BB962C8B-B14F-4D97-AF65-F5344CB8AC3E}">
        <p14:creationId xmlns:p14="http://schemas.microsoft.com/office/powerpoint/2010/main" val="63309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Effect transition="in" filter="fade">
                                      <p:cBhvr>
                                        <p:cTn id="45" dur="500"/>
                                        <p:tgtEl>
                                          <p:spTgt spid="37"/>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animEffect transition="in" filter="fade">
                                      <p:cBhvr>
                                        <p:cTn id="51" dur="500"/>
                                        <p:tgtEl>
                                          <p:spTgt spid="38"/>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Effect transition="in" filter="fade">
                                      <p:cBhvr>
                                        <p:cTn id="57" dur="500"/>
                                        <p:tgtEl>
                                          <p:spTgt spid="39"/>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p:cTn id="61" dur="500" fill="hold"/>
                                        <p:tgtEl>
                                          <p:spTgt spid="40"/>
                                        </p:tgtEl>
                                        <p:attrNameLst>
                                          <p:attrName>ppt_w</p:attrName>
                                        </p:attrNameLst>
                                      </p:cBhvr>
                                      <p:tavLst>
                                        <p:tav tm="0">
                                          <p:val>
                                            <p:fltVal val="0"/>
                                          </p:val>
                                        </p:tav>
                                        <p:tav tm="100000">
                                          <p:val>
                                            <p:strVal val="#ppt_w"/>
                                          </p:val>
                                        </p:tav>
                                      </p:tavLst>
                                    </p:anim>
                                    <p:anim calcmode="lin" valueType="num">
                                      <p:cBhvr>
                                        <p:cTn id="62" dur="500" fill="hold"/>
                                        <p:tgtEl>
                                          <p:spTgt spid="40"/>
                                        </p:tgtEl>
                                        <p:attrNameLst>
                                          <p:attrName>ppt_h</p:attrName>
                                        </p:attrNameLst>
                                      </p:cBhvr>
                                      <p:tavLst>
                                        <p:tav tm="0">
                                          <p:val>
                                            <p:fltVal val="0"/>
                                          </p:val>
                                        </p:tav>
                                        <p:tav tm="100000">
                                          <p:val>
                                            <p:strVal val="#ppt_h"/>
                                          </p:val>
                                        </p:tav>
                                      </p:tavLst>
                                    </p:anim>
                                    <p:animEffect transition="in" filter="fade">
                                      <p:cBhvr>
                                        <p:cTn id="63" dur="500"/>
                                        <p:tgtEl>
                                          <p:spTgt spid="40"/>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p:cTn id="67" dur="500" fill="hold"/>
                                        <p:tgtEl>
                                          <p:spTgt spid="43"/>
                                        </p:tgtEl>
                                        <p:attrNameLst>
                                          <p:attrName>ppt_w</p:attrName>
                                        </p:attrNameLst>
                                      </p:cBhvr>
                                      <p:tavLst>
                                        <p:tav tm="0">
                                          <p:val>
                                            <p:fltVal val="0"/>
                                          </p:val>
                                        </p:tav>
                                        <p:tav tm="100000">
                                          <p:val>
                                            <p:strVal val="#ppt_w"/>
                                          </p:val>
                                        </p:tav>
                                      </p:tavLst>
                                    </p:anim>
                                    <p:anim calcmode="lin" valueType="num">
                                      <p:cBhvr>
                                        <p:cTn id="68" dur="500" fill="hold"/>
                                        <p:tgtEl>
                                          <p:spTgt spid="43"/>
                                        </p:tgtEl>
                                        <p:attrNameLst>
                                          <p:attrName>ppt_h</p:attrName>
                                        </p:attrNameLst>
                                      </p:cBhvr>
                                      <p:tavLst>
                                        <p:tav tm="0">
                                          <p:val>
                                            <p:fltVal val="0"/>
                                          </p:val>
                                        </p:tav>
                                        <p:tav tm="100000">
                                          <p:val>
                                            <p:strVal val="#ppt_h"/>
                                          </p:val>
                                        </p:tav>
                                      </p:tavLst>
                                    </p:anim>
                                    <p:animEffect transition="in" filter="fade">
                                      <p:cBhvr>
                                        <p:cTn id="69" dur="500"/>
                                        <p:tgtEl>
                                          <p:spTgt spid="43"/>
                                        </p:tgtEl>
                                      </p:cBhvr>
                                    </p:animEffect>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p:cTn id="73" dur="500" fill="hold"/>
                                        <p:tgtEl>
                                          <p:spTgt spid="42"/>
                                        </p:tgtEl>
                                        <p:attrNameLst>
                                          <p:attrName>ppt_w</p:attrName>
                                        </p:attrNameLst>
                                      </p:cBhvr>
                                      <p:tavLst>
                                        <p:tav tm="0">
                                          <p:val>
                                            <p:fltVal val="0"/>
                                          </p:val>
                                        </p:tav>
                                        <p:tav tm="100000">
                                          <p:val>
                                            <p:strVal val="#ppt_w"/>
                                          </p:val>
                                        </p:tav>
                                      </p:tavLst>
                                    </p:anim>
                                    <p:anim calcmode="lin" valueType="num">
                                      <p:cBhvr>
                                        <p:cTn id="74" dur="500" fill="hold"/>
                                        <p:tgtEl>
                                          <p:spTgt spid="42"/>
                                        </p:tgtEl>
                                        <p:attrNameLst>
                                          <p:attrName>ppt_h</p:attrName>
                                        </p:attrNameLst>
                                      </p:cBhvr>
                                      <p:tavLst>
                                        <p:tav tm="0">
                                          <p:val>
                                            <p:fltVal val="0"/>
                                          </p:val>
                                        </p:tav>
                                        <p:tav tm="100000">
                                          <p:val>
                                            <p:strVal val="#ppt_h"/>
                                          </p:val>
                                        </p:tav>
                                      </p:tavLst>
                                    </p:anim>
                                    <p:animEffect transition="in" filter="fade">
                                      <p:cBhvr>
                                        <p:cTn id="75" dur="500"/>
                                        <p:tgtEl>
                                          <p:spTgt spid="42"/>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Effect transition="in" filter="fade">
                                      <p:cBhvr>
                                        <p:cTn id="81" dur="500"/>
                                        <p:tgtEl>
                                          <p:spTgt spid="41"/>
                                        </p:tgtEl>
                                      </p:cBhvr>
                                    </p:animEffect>
                                  </p:childTnLst>
                                </p:cTn>
                              </p:par>
                            </p:childTnLst>
                          </p:cTn>
                        </p:par>
                        <p:par>
                          <p:cTn id="82" fill="hold">
                            <p:stCondLst>
                              <p:cond delay="6500"/>
                            </p:stCondLst>
                            <p:childTnLst>
                              <p:par>
                                <p:cTn id="83" presetID="53" presetClass="entr" presetSubtype="16" fill="hold" nodeType="after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p:cTn id="85" dur="500" fill="hold"/>
                                        <p:tgtEl>
                                          <p:spTgt spid="47"/>
                                        </p:tgtEl>
                                        <p:attrNameLst>
                                          <p:attrName>ppt_w</p:attrName>
                                        </p:attrNameLst>
                                      </p:cBhvr>
                                      <p:tavLst>
                                        <p:tav tm="0">
                                          <p:val>
                                            <p:fltVal val="0"/>
                                          </p:val>
                                        </p:tav>
                                        <p:tav tm="100000">
                                          <p:val>
                                            <p:strVal val="#ppt_w"/>
                                          </p:val>
                                        </p:tav>
                                      </p:tavLst>
                                    </p:anim>
                                    <p:anim calcmode="lin" valueType="num">
                                      <p:cBhvr>
                                        <p:cTn id="86" dur="500" fill="hold"/>
                                        <p:tgtEl>
                                          <p:spTgt spid="47"/>
                                        </p:tgtEl>
                                        <p:attrNameLst>
                                          <p:attrName>ppt_h</p:attrName>
                                        </p:attrNameLst>
                                      </p:cBhvr>
                                      <p:tavLst>
                                        <p:tav tm="0">
                                          <p:val>
                                            <p:fltVal val="0"/>
                                          </p:val>
                                        </p:tav>
                                        <p:tav tm="100000">
                                          <p:val>
                                            <p:strVal val="#ppt_h"/>
                                          </p:val>
                                        </p:tav>
                                      </p:tavLst>
                                    </p:anim>
                                    <p:animEffect transition="in" filter="fade">
                                      <p:cBhvr>
                                        <p:cTn id="8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Rectangle 2"/>
          <p:cNvSpPr/>
          <p:nvPr/>
        </p:nvSpPr>
        <p:spPr>
          <a:xfrm>
            <a:off x="971550" y="0"/>
            <a:ext cx="19431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pic>
        <p:nvPicPr>
          <p:cNvPr id="5" name="Picture 4" descr="Image result for internet retailer">
            <a:extLst>
              <a:ext uri="{FF2B5EF4-FFF2-40B4-BE49-F238E27FC236}">
                <a16:creationId xmlns:a16="http://schemas.microsoft.com/office/drawing/2014/main" id="{6635EBEA-7EE2-504D-AD46-1104250DB0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868"/>
          <a:stretch/>
        </p:blipFill>
        <p:spPr bwMode="auto">
          <a:xfrm>
            <a:off x="3962588" y="970719"/>
            <a:ext cx="7772212" cy="9981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7830E62-A836-F44A-8C63-9D1EB9667997}"/>
              </a:ext>
            </a:extLst>
          </p:cNvPr>
          <p:cNvSpPr/>
          <p:nvPr/>
        </p:nvSpPr>
        <p:spPr>
          <a:xfrm>
            <a:off x="6986919" y="2560486"/>
            <a:ext cx="1723549" cy="1015663"/>
          </a:xfrm>
          <a:prstGeom prst="rect">
            <a:avLst/>
          </a:prstGeom>
        </p:spPr>
        <p:txBody>
          <a:bodyPr wrap="none">
            <a:spAutoFit/>
          </a:bodyPr>
          <a:lstStyle/>
          <a:p>
            <a:pPr marL="0" marR="0" lvl="0" indent="0" algn="ctr" defTabSz="1197421" rtl="0" eaLnBrk="1" fontAlgn="auto" latinLnBrk="0" hangingPunct="1">
              <a:lnSpc>
                <a:spcPct val="100000"/>
              </a:lnSpc>
              <a:spcBef>
                <a:spcPts val="0"/>
              </a:spcBef>
              <a:spcAft>
                <a:spcPts val="0"/>
              </a:spcAft>
              <a:buClrTx/>
              <a:buSzTx/>
              <a:buFontTx/>
              <a:buNone/>
              <a:tabLst/>
              <a:defRPr/>
            </a:pPr>
            <a:r>
              <a:rPr kumimoji="0" lang="zh-HK" altLang="en-US" sz="6000" b="0" i="0" u="sng" strike="noStrike" kern="1200" cap="all"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排名</a:t>
            </a:r>
          </a:p>
        </p:txBody>
      </p:sp>
      <p:sp>
        <p:nvSpPr>
          <p:cNvPr id="7" name="Rectangle 6">
            <a:extLst>
              <a:ext uri="{FF2B5EF4-FFF2-40B4-BE49-F238E27FC236}">
                <a16:creationId xmlns:a16="http://schemas.microsoft.com/office/drawing/2014/main" id="{5BF9CD7C-2B39-9647-8FC6-14E810FF6594}"/>
              </a:ext>
            </a:extLst>
          </p:cNvPr>
          <p:cNvSpPr/>
          <p:nvPr/>
        </p:nvSpPr>
        <p:spPr>
          <a:xfrm>
            <a:off x="6207245" y="3387366"/>
            <a:ext cx="3366627" cy="2215991"/>
          </a:xfrm>
          <a:prstGeom prst="rect">
            <a:avLst/>
          </a:prstGeom>
        </p:spPr>
        <p:txBody>
          <a:bodyPr wrap="none">
            <a:spAutoFit/>
          </a:bodyPr>
          <a:lstStyle/>
          <a:p>
            <a:pPr marL="0" marR="0" lvl="0" indent="0" algn="ctr" defTabSz="1197421" rtl="0" eaLnBrk="1" fontAlgn="auto" latinLnBrk="0" hangingPunct="1">
              <a:lnSpc>
                <a:spcPct val="100000"/>
              </a:lnSpc>
              <a:spcBef>
                <a:spcPts val="0"/>
              </a:spcBef>
              <a:spcAft>
                <a:spcPts val="0"/>
              </a:spcAft>
              <a:buClrTx/>
              <a:buSzTx/>
              <a:buFontTx/>
              <a:buNone/>
              <a:tabLst/>
              <a:defRPr/>
            </a:pPr>
            <a:r>
              <a:rPr kumimoji="0" lang="en-US" altLang="zh-HK" sz="13800" b="0" i="0" u="none" strike="noStrike" kern="1200" cap="all" spc="0" normalizeH="0" baseline="0" noProof="0" dirty="0" smtClean="0">
                <a:ln>
                  <a:noFill/>
                </a:ln>
                <a:solidFill>
                  <a:srgbClr val="FFD966"/>
                </a:solidFill>
                <a:effectLst/>
                <a:uLnTx/>
                <a:uFillTx/>
                <a:latin typeface="微軟正黑體" panose="020B0604030504040204" pitchFamily="34" charset="-120"/>
                <a:ea typeface="微軟正黑體" panose="020B0604030504040204" pitchFamily="34" charset="-120"/>
                <a:cs typeface="+mn-cs"/>
              </a:rPr>
              <a:t>#65</a:t>
            </a:r>
          </a:p>
        </p:txBody>
      </p:sp>
      <p:pic>
        <p:nvPicPr>
          <p:cNvPr id="9" name="Picture 8">
            <a:extLst>
              <a:ext uri="{FF2B5EF4-FFF2-40B4-BE49-F238E27FC236}">
                <a16:creationId xmlns:a16="http://schemas.microsoft.com/office/drawing/2014/main" id="{4407020F-755B-334B-806D-3CF53D1CD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33" y="330394"/>
            <a:ext cx="3245755" cy="3245755"/>
          </a:xfrm>
          <a:prstGeom prst="rect">
            <a:avLst/>
          </a:prstGeom>
        </p:spPr>
      </p:pic>
    </p:spTree>
    <p:extLst>
      <p:ext uri="{BB962C8B-B14F-4D97-AF65-F5344CB8AC3E}">
        <p14:creationId xmlns:p14="http://schemas.microsoft.com/office/powerpoint/2010/main" val="220000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Rectangle 2"/>
          <p:cNvSpPr/>
          <p:nvPr/>
        </p:nvSpPr>
        <p:spPr>
          <a:xfrm>
            <a:off x="971550" y="0"/>
            <a:ext cx="19431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pic>
        <p:nvPicPr>
          <p:cNvPr id="5" name="Picture 4" descr="Image result for internet retailer">
            <a:extLst>
              <a:ext uri="{FF2B5EF4-FFF2-40B4-BE49-F238E27FC236}">
                <a16:creationId xmlns:a16="http://schemas.microsoft.com/office/drawing/2014/main" id="{6635EBEA-7EE2-504D-AD46-1104250DB0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868"/>
          <a:stretch/>
        </p:blipFill>
        <p:spPr bwMode="auto">
          <a:xfrm>
            <a:off x="3962588" y="970719"/>
            <a:ext cx="7772212" cy="998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407020F-755B-334B-806D-3CF53D1CD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33" y="330394"/>
            <a:ext cx="3245755" cy="3245755"/>
          </a:xfrm>
          <a:prstGeom prst="rect">
            <a:avLst/>
          </a:prstGeom>
        </p:spPr>
      </p:pic>
      <p:sp>
        <p:nvSpPr>
          <p:cNvPr id="8" name="Rectangle 7">
            <a:extLst>
              <a:ext uri="{FF2B5EF4-FFF2-40B4-BE49-F238E27FC236}">
                <a16:creationId xmlns:a16="http://schemas.microsoft.com/office/drawing/2014/main" id="{B7830E62-A836-F44A-8C63-9D1EB9667997}"/>
              </a:ext>
            </a:extLst>
          </p:cNvPr>
          <p:cNvSpPr/>
          <p:nvPr/>
        </p:nvSpPr>
        <p:spPr>
          <a:xfrm>
            <a:off x="6865483" y="3131947"/>
            <a:ext cx="1723549" cy="1015663"/>
          </a:xfrm>
          <a:prstGeom prst="rect">
            <a:avLst/>
          </a:prstGeom>
        </p:spPr>
        <p:txBody>
          <a:bodyPr wrap="none">
            <a:spAutoFit/>
          </a:bodyPr>
          <a:lstStyle/>
          <a:p>
            <a:pPr marL="0" marR="0" lvl="0" indent="0" algn="ctr" defTabSz="1197421" rtl="0" eaLnBrk="1" fontAlgn="auto" latinLnBrk="0" hangingPunct="1">
              <a:lnSpc>
                <a:spcPct val="100000"/>
              </a:lnSpc>
              <a:spcBef>
                <a:spcPts val="0"/>
              </a:spcBef>
              <a:spcAft>
                <a:spcPts val="0"/>
              </a:spcAft>
              <a:buClrTx/>
              <a:buSzTx/>
              <a:buFontTx/>
              <a:buNone/>
              <a:tabLst/>
              <a:defRPr/>
            </a:pPr>
            <a:r>
              <a:rPr kumimoji="0" lang="zh-HK" altLang="en-US" sz="6000" b="0" i="0" u="sng" strike="noStrike" kern="1200" cap="all"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排名</a:t>
            </a:r>
          </a:p>
        </p:txBody>
      </p:sp>
      <p:sp>
        <p:nvSpPr>
          <p:cNvPr id="10" name="Rectangle 9">
            <a:extLst>
              <a:ext uri="{FF2B5EF4-FFF2-40B4-BE49-F238E27FC236}">
                <a16:creationId xmlns:a16="http://schemas.microsoft.com/office/drawing/2014/main" id="{5BF9CD7C-2B39-9647-8FC6-14E810FF6594}"/>
              </a:ext>
            </a:extLst>
          </p:cNvPr>
          <p:cNvSpPr/>
          <p:nvPr/>
        </p:nvSpPr>
        <p:spPr>
          <a:xfrm>
            <a:off x="6056142" y="3796782"/>
            <a:ext cx="3366627" cy="2215991"/>
          </a:xfrm>
          <a:prstGeom prst="rect">
            <a:avLst/>
          </a:prstGeom>
        </p:spPr>
        <p:txBody>
          <a:bodyPr wrap="none">
            <a:spAutoFit/>
          </a:bodyPr>
          <a:lstStyle/>
          <a:p>
            <a:pPr marL="0" marR="0" lvl="0" indent="0" algn="ctr" defTabSz="1197421" rtl="0" eaLnBrk="1" fontAlgn="auto" latinLnBrk="0" hangingPunct="1">
              <a:lnSpc>
                <a:spcPct val="100000"/>
              </a:lnSpc>
              <a:spcBef>
                <a:spcPts val="0"/>
              </a:spcBef>
              <a:spcAft>
                <a:spcPts val="0"/>
              </a:spcAft>
              <a:buClrTx/>
              <a:buSzTx/>
              <a:buFontTx/>
              <a:buNone/>
              <a:tabLst/>
              <a:defRPr/>
            </a:pPr>
            <a:r>
              <a:rPr kumimoji="0" lang="en-US" altLang="zh-HK" sz="13800" b="0" i="0" u="none" strike="noStrike" kern="1200" cap="all" spc="0" normalizeH="0" baseline="0" noProof="0" dirty="0" smtClean="0">
                <a:ln>
                  <a:noFill/>
                </a:ln>
                <a:solidFill>
                  <a:srgbClr val="FFD966"/>
                </a:solidFill>
                <a:effectLst/>
                <a:uLnTx/>
                <a:uFillTx/>
                <a:latin typeface="微軟正黑體" panose="020B0604030504040204" pitchFamily="34" charset="-120"/>
                <a:ea typeface="微軟正黑體" panose="020B0604030504040204" pitchFamily="34" charset="-120"/>
                <a:cs typeface="+mn-cs"/>
              </a:rPr>
              <a:t>#96</a:t>
            </a:r>
          </a:p>
        </p:txBody>
      </p:sp>
      <p:pic>
        <p:nvPicPr>
          <p:cNvPr id="11" name="Picture 10">
            <a:extLst>
              <a:ext uri="{FF2B5EF4-FFF2-40B4-BE49-F238E27FC236}">
                <a16:creationId xmlns:a16="http://schemas.microsoft.com/office/drawing/2014/main" id="{5BE3BA5C-7CB1-9746-B24C-2674F1EE931D}"/>
              </a:ext>
            </a:extLst>
          </p:cNvPr>
          <p:cNvPicPr>
            <a:picLocks noChangeAspect="1"/>
          </p:cNvPicPr>
          <p:nvPr/>
        </p:nvPicPr>
        <p:blipFill>
          <a:blip r:embed="rId4"/>
          <a:stretch>
            <a:fillRect/>
          </a:stretch>
        </p:blipFill>
        <p:spPr>
          <a:xfrm>
            <a:off x="5554695" y="2281694"/>
            <a:ext cx="4711872" cy="664982"/>
          </a:xfrm>
          <a:prstGeom prst="rect">
            <a:avLst/>
          </a:prstGeom>
        </p:spPr>
      </p:pic>
    </p:spTree>
    <p:extLst>
      <p:ext uri="{BB962C8B-B14F-4D97-AF65-F5344CB8AC3E}">
        <p14:creationId xmlns:p14="http://schemas.microsoft.com/office/powerpoint/2010/main" val="253046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71D3B-8EAD-B84A-81AD-D4AEFE61B47D}"/>
              </a:ext>
            </a:extLst>
          </p:cNvPr>
          <p:cNvSpPr>
            <a:spLocks noGrp="1"/>
          </p:cNvSpPr>
          <p:nvPr>
            <p:ph type="title"/>
          </p:nvPr>
        </p:nvSpPr>
        <p:spPr>
          <a:xfrm>
            <a:off x="417232" y="-524221"/>
            <a:ext cx="11808170" cy="2102502"/>
          </a:xfrm>
        </p:spPr>
        <p:txBody>
          <a:bodyPr>
            <a:normAutofit/>
          </a:bodyPr>
          <a:lstStyle/>
          <a:p>
            <a:r>
              <a:rPr lang="zh-HK" sz="3800" b="0" i="0" dirty="0" smtClean="0">
                <a:solidFill>
                  <a:srgbClr val="FFFFFF"/>
                </a:solidFill>
                <a:latin typeface="微軟正黑體" panose="020B0604030504040204" pitchFamily="34" charset="-120"/>
                <a:ea typeface="微軟正黑體" panose="020B0604030504040204" pitchFamily="34" charset="-120"/>
              </a:rPr>
              <a:t>TheTopTens.com獲選為最佳網上零售商第1位</a:t>
            </a:r>
          </a:p>
        </p:txBody>
      </p:sp>
      <p:pic>
        <p:nvPicPr>
          <p:cNvPr id="4" name="Picture 3">
            <a:extLst>
              <a:ext uri="{FF2B5EF4-FFF2-40B4-BE49-F238E27FC236}">
                <a16:creationId xmlns:a16="http://schemas.microsoft.com/office/drawing/2014/main" id="{54FD8950-46A1-5349-8256-2292237ECAC3}"/>
              </a:ext>
            </a:extLst>
          </p:cNvPr>
          <p:cNvPicPr>
            <a:picLocks noChangeAspect="1"/>
          </p:cNvPicPr>
          <p:nvPr/>
        </p:nvPicPr>
        <p:blipFill rotWithShape="1">
          <a:blip r:embed="rId2"/>
          <a:srcRect b="9561"/>
          <a:stretch/>
        </p:blipFill>
        <p:spPr>
          <a:xfrm>
            <a:off x="2805830" y="874104"/>
            <a:ext cx="6580340" cy="5983896"/>
          </a:xfrm>
          <a:prstGeom prst="rect">
            <a:avLst/>
          </a:prstGeom>
        </p:spPr>
      </p:pic>
    </p:spTree>
    <p:extLst>
      <p:ext uri="{BB962C8B-B14F-4D97-AF65-F5344CB8AC3E}">
        <p14:creationId xmlns:p14="http://schemas.microsoft.com/office/powerpoint/2010/main" val="4088871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cxnSp>
        <p:nvCxnSpPr>
          <p:cNvPr id="5" name="Straight Connector 4"/>
          <p:cNvCxnSpPr/>
          <p:nvPr/>
        </p:nvCxnSpPr>
        <p:spPr>
          <a:xfrm>
            <a:off x="1009650" y="666750"/>
            <a:ext cx="38100" cy="533400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182350" y="666750"/>
            <a:ext cx="38100" cy="533400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90600" y="6000750"/>
            <a:ext cx="10287000" cy="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52500" y="666750"/>
            <a:ext cx="1085850" cy="0"/>
          </a:xfrm>
          <a:prstGeom prst="line">
            <a:avLst/>
          </a:prstGeom>
          <a:ln w="1143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53650" y="666750"/>
            <a:ext cx="1085850" cy="0"/>
          </a:xfrm>
          <a:prstGeom prst="line">
            <a:avLst/>
          </a:prstGeom>
          <a:ln w="114300"/>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790700" y="312808"/>
            <a:ext cx="8648700" cy="707884"/>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zh-HK" altLang="en-US" sz="4000" b="1" i="0" u="none" strike="noStrike" kern="1200" cap="all"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產生成效的活動</a:t>
            </a:r>
          </a:p>
        </p:txBody>
      </p:sp>
      <p:sp>
        <p:nvSpPr>
          <p:cNvPr id="22" name="Rectangle 21"/>
          <p:cNvSpPr/>
          <p:nvPr/>
        </p:nvSpPr>
        <p:spPr>
          <a:xfrm>
            <a:off x="2009774" y="1481894"/>
            <a:ext cx="3695700" cy="1799797"/>
          </a:xfrm>
          <a:prstGeom prst="rect">
            <a:avLst/>
          </a:prstGeom>
          <a:solidFill>
            <a:srgbClr val="3FACC5">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26" name="Rectangle 25"/>
          <p:cNvSpPr/>
          <p:nvPr/>
        </p:nvSpPr>
        <p:spPr>
          <a:xfrm>
            <a:off x="1988342" y="2150961"/>
            <a:ext cx="3695700" cy="461663"/>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zh-HK" altLang="en-US" sz="2400" b="1" i="0" u="none" strike="noStrike" kern="1200" cap="all"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使用及銷售產品</a:t>
            </a:r>
          </a:p>
        </p:txBody>
      </p:sp>
      <p:sp>
        <p:nvSpPr>
          <p:cNvPr id="28" name="Rectangle 27"/>
          <p:cNvSpPr/>
          <p:nvPr/>
        </p:nvSpPr>
        <p:spPr>
          <a:xfrm>
            <a:off x="6426992" y="1481894"/>
            <a:ext cx="3695700" cy="1799796"/>
          </a:xfrm>
          <a:prstGeom prst="rect">
            <a:avLst/>
          </a:prstGeom>
          <a:solidFill>
            <a:srgbClr val="3FACC5">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0" name="Rectangle 29"/>
          <p:cNvSpPr/>
          <p:nvPr/>
        </p:nvSpPr>
        <p:spPr>
          <a:xfrm>
            <a:off x="6496051" y="3663777"/>
            <a:ext cx="3695700" cy="1799796"/>
          </a:xfrm>
          <a:prstGeom prst="rect">
            <a:avLst/>
          </a:prstGeom>
          <a:solidFill>
            <a:srgbClr val="3FACC5">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1" name="Rectangle 30"/>
          <p:cNvSpPr/>
          <p:nvPr/>
        </p:nvSpPr>
        <p:spPr>
          <a:xfrm>
            <a:off x="2038350" y="3663777"/>
            <a:ext cx="3695700" cy="1799796"/>
          </a:xfrm>
          <a:prstGeom prst="rect">
            <a:avLst/>
          </a:prstGeom>
          <a:solidFill>
            <a:srgbClr val="3FACC5">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32" name="Rectangle 31"/>
          <p:cNvSpPr/>
          <p:nvPr/>
        </p:nvSpPr>
        <p:spPr>
          <a:xfrm>
            <a:off x="6426992" y="2172785"/>
            <a:ext cx="3695700" cy="461663"/>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zh-HK" altLang="en-US" sz="2400" b="1" i="0" u="none" strike="noStrike" kern="1200" cap="all"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分享事業</a:t>
            </a:r>
          </a:p>
        </p:txBody>
      </p:sp>
      <p:sp>
        <p:nvSpPr>
          <p:cNvPr id="33" name="Rectangle 32"/>
          <p:cNvSpPr/>
          <p:nvPr/>
        </p:nvSpPr>
        <p:spPr>
          <a:xfrm>
            <a:off x="2009774" y="4144759"/>
            <a:ext cx="3695700" cy="830995"/>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zh-HK" altLang="en-US" sz="2400" b="1" i="0" u="none" strike="noStrike" kern="1200" cap="all"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分享 </a:t>
            </a:r>
          </a:p>
          <a:p>
            <a:pPr marL="0" marR="0" lvl="0" indent="0" algn="ctr" defTabSz="912609" rtl="0" eaLnBrk="1" fontAlgn="base" latinLnBrk="0" hangingPunct="1">
              <a:lnSpc>
                <a:spcPct val="100000"/>
              </a:lnSpc>
              <a:spcBef>
                <a:spcPct val="0"/>
              </a:spcBef>
              <a:spcAft>
                <a:spcPct val="0"/>
              </a:spcAft>
              <a:buClrTx/>
              <a:buSzTx/>
              <a:buFontTx/>
              <a:buNone/>
              <a:tabLst/>
              <a:defRPr/>
            </a:pPr>
            <a:r>
              <a:rPr kumimoji="0" lang="zh-HK" altLang="en-US" sz="2400" b="1" i="0" u="none" strike="noStrike" kern="1200" cap="all"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購物年金</a:t>
            </a:r>
          </a:p>
        </p:txBody>
      </p:sp>
      <p:sp>
        <p:nvSpPr>
          <p:cNvPr id="34" name="Rectangle 33"/>
          <p:cNvSpPr/>
          <p:nvPr/>
        </p:nvSpPr>
        <p:spPr>
          <a:xfrm>
            <a:off x="6426992" y="4153027"/>
            <a:ext cx="3695700" cy="830995"/>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zh-HK" altLang="en-US" sz="2400" b="1" i="0" u="none" strike="noStrike" kern="1200" cap="all"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銷售門票 </a:t>
            </a:r>
          </a:p>
          <a:p>
            <a:pPr marL="0" marR="0" lvl="0" indent="0" algn="ctr" defTabSz="912609" rtl="0" eaLnBrk="1" fontAlgn="base" latinLnBrk="0" hangingPunct="1">
              <a:lnSpc>
                <a:spcPct val="100000"/>
              </a:lnSpc>
              <a:spcBef>
                <a:spcPct val="0"/>
              </a:spcBef>
              <a:spcAft>
                <a:spcPct val="0"/>
              </a:spcAft>
              <a:buClrTx/>
              <a:buSzTx/>
              <a:buFontTx/>
              <a:buNone/>
              <a:tabLst/>
              <a:defRPr/>
            </a:pPr>
            <a:r>
              <a:rPr kumimoji="0" lang="zh-HK" altLang="en-US" sz="2400" b="1" i="0" u="none" strike="noStrike" kern="1200" cap="all"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（教育）</a:t>
            </a:r>
          </a:p>
        </p:txBody>
      </p:sp>
    </p:spTree>
    <p:extLst>
      <p:ext uri="{BB962C8B-B14F-4D97-AF65-F5344CB8AC3E}">
        <p14:creationId xmlns:p14="http://schemas.microsoft.com/office/powerpoint/2010/main" val="1426438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482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06" y="0"/>
            <a:ext cx="613874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markm\Desktop\WC - 2016 Presentation\shopcom-marketplace-logo-outlined.png"/>
          <p:cNvPicPr>
            <a:picLocks noChangeAspect="1" noChangeArrowheads="1"/>
          </p:cNvPicPr>
          <p:nvPr/>
        </p:nvPicPr>
        <p:blipFill rotWithShape="1">
          <a:blip r:embed="rId4" cstate="print">
            <a:biLevel thresh="25000"/>
            <a:extLst>
              <a:ext uri="{28A0092B-C50C-407E-A947-70E740481C1C}">
                <a14:useLocalDpi xmlns:a14="http://schemas.microsoft.com/office/drawing/2010/main" val="0"/>
              </a:ext>
            </a:extLst>
          </a:blip>
          <a:srcRect b="39957"/>
          <a:stretch/>
        </p:blipFill>
        <p:spPr bwMode="auto">
          <a:xfrm>
            <a:off x="6508281" y="325387"/>
            <a:ext cx="2739122" cy="381485"/>
          </a:xfrm>
          <a:prstGeom prst="rect">
            <a:avLst/>
          </a:prstGeom>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545193" y="1453208"/>
            <a:ext cx="4571570" cy="4571570"/>
            <a:chOff x="3524105" y="1122744"/>
            <a:chExt cx="5058137" cy="5058137"/>
          </a:xfrm>
        </p:grpSpPr>
        <p:sp>
          <p:nvSpPr>
            <p:cNvPr id="2" name="Oval 1"/>
            <p:cNvSpPr/>
            <p:nvPr/>
          </p:nvSpPr>
          <p:spPr>
            <a:xfrm>
              <a:off x="3524105" y="1122744"/>
              <a:ext cx="5058137" cy="5058137"/>
            </a:xfrm>
            <a:prstGeom prst="ellipse">
              <a:avLst/>
            </a:prstGeom>
            <a:ln w="53975">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pic>
          <p:nvPicPr>
            <p:cNvPr id="34818" name="Picture 2" descr="Image result for bbb torch award 2017"/>
            <p:cNvPicPr>
              <a:picLocks noChangeAspect="1" noChangeArrowheads="1"/>
            </p:cNvPicPr>
            <p:nvPr/>
          </p:nvPicPr>
          <p:blipFill rotWithShape="1">
            <a:blip r:embed="rId5">
              <a:extLst>
                <a:ext uri="{28A0092B-C50C-407E-A947-70E740481C1C}">
                  <a14:useLocalDpi xmlns:a14="http://schemas.microsoft.com/office/drawing/2010/main" val="0"/>
                </a:ext>
              </a:extLst>
            </a:blip>
            <a:srcRect l="5459" t="3362" r="7831" b="13894"/>
            <a:stretch/>
          </p:blipFill>
          <p:spPr bwMode="auto">
            <a:xfrm>
              <a:off x="4386035" y="1572628"/>
              <a:ext cx="3634450" cy="2584905"/>
            </a:xfrm>
            <a:prstGeom prst="round2SameRect">
              <a:avLst>
                <a:gd name="adj1" fmla="val 50000"/>
                <a:gd name="adj2" fmla="val 0"/>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31592" y="4303555"/>
              <a:ext cx="3688893" cy="14642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4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2018</a:t>
              </a:r>
              <a:r>
                <a:rPr kumimoji="0" lang="zh-HK" altLang="en-US" sz="4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火炬獎得主</a:t>
              </a:r>
            </a:p>
          </p:txBody>
        </p:sp>
      </p:grpSp>
      <p:pic>
        <p:nvPicPr>
          <p:cNvPr id="7" name="Picture 2" descr="Image result for shop.com logo"/>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b="52744"/>
          <a:stretch/>
        </p:blipFill>
        <p:spPr bwMode="auto">
          <a:xfrm>
            <a:off x="1842802" y="-180888"/>
            <a:ext cx="3918232" cy="8640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BB_logo.png"/>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5586253" y="1017780"/>
            <a:ext cx="556966" cy="870856"/>
          </a:xfrm>
          <a:prstGeom prst="rect">
            <a:avLst/>
          </a:prstGeom>
        </p:spPr>
      </p:pic>
      <p:pic>
        <p:nvPicPr>
          <p:cNvPr id="13" name="Picture 12">
            <a:extLst>
              <a:ext uri="{FF2B5EF4-FFF2-40B4-BE49-F238E27FC236}">
                <a16:creationId xmlns:a16="http://schemas.microsoft.com/office/drawing/2014/main" id="{2E82363D-AEA0-5343-A2CC-9135D7C874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625178" y="3036068"/>
            <a:ext cx="2479117" cy="93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5A831F5B-F7BD-2D43-9C80-9A951841FF50}"/>
              </a:ext>
            </a:extLst>
          </p:cNvPr>
          <p:cNvSpPr txBox="1"/>
          <p:nvPr/>
        </p:nvSpPr>
        <p:spPr>
          <a:xfrm>
            <a:off x="3945105" y="2011495"/>
            <a:ext cx="3839262" cy="923330"/>
          </a:xfrm>
          <a:prstGeom prst="rect">
            <a:avLst/>
          </a:prstGeom>
          <a:noFill/>
          <a:ln>
            <a:noFill/>
          </a:ln>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2013</a:t>
            </a: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年及</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2018</a:t>
            </a: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年火炬獎得主</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北卡中部商業信譽局</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信任</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表現</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正直</a:t>
            </a:r>
          </a:p>
        </p:txBody>
      </p:sp>
    </p:spTree>
    <p:extLst>
      <p:ext uri="{BB962C8B-B14F-4D97-AF65-F5344CB8AC3E}">
        <p14:creationId xmlns:p14="http://schemas.microsoft.com/office/powerpoint/2010/main" val="229107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text">
            <a:extLst>
              <a:ext uri="{FF2B5EF4-FFF2-40B4-BE49-F238E27FC236}">
                <a16:creationId xmlns:a16="http://schemas.microsoft.com/office/drawing/2014/main" id="{F5AAF377-FC25-417D-A984-CF318EC99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2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FAE1E73-D436-4C40-BC11-9DA87A33C3D6}"/>
              </a:ext>
            </a:extLst>
          </p:cNvPr>
          <p:cNvSpPr/>
          <p:nvPr/>
        </p:nvSpPr>
        <p:spPr>
          <a:xfrm>
            <a:off x="3035474" y="2048657"/>
            <a:ext cx="6096000" cy="2031325"/>
          </a:xfrm>
          <a:prstGeom prst="rect">
            <a:avLst/>
          </a:prstGeom>
          <a:solidFill>
            <a:schemeClr val="bg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2018 Grant Thornton</a:t>
            </a: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北卡百大企業排行榜</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(NC100)</a:t>
            </a: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，依私人企業的年度營收排行，將美安公司 </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 SHOP.COM</a:t>
            </a: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評為北卡羅萊納州位列第</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8</a:t>
            </a: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名的大型私人企業。榮登</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NC100</a:t>
            </a: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排行榜的都是對北卡羅萊納州有重大影響的私人企業。美安公司 </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 SHOP.COM</a:t>
            </a: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於</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2017</a:t>
            </a: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年位列第</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26</a:t>
            </a: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名，今年躍升至第</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8</a:t>
            </a: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名，這不但意義重大，更令人振奮。這也標誌著美安公司已經連續</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13</a:t>
            </a: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年獲此殊榮！ </a:t>
            </a:r>
          </a:p>
        </p:txBody>
      </p:sp>
    </p:spTree>
    <p:extLst>
      <p:ext uri="{BB962C8B-B14F-4D97-AF65-F5344CB8AC3E}">
        <p14:creationId xmlns:p14="http://schemas.microsoft.com/office/powerpoint/2010/main" val="445606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may contain: text">
            <a:extLst>
              <a:ext uri="{FF2B5EF4-FFF2-40B4-BE49-F238E27FC236}">
                <a16:creationId xmlns:a16="http://schemas.microsoft.com/office/drawing/2014/main" id="{DEB8BBAD-3C63-40C1-8899-FF52BB0C8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905AE1E-1122-4547-90EA-BE6A4964D98D}"/>
              </a:ext>
            </a:extLst>
          </p:cNvPr>
          <p:cNvSpPr/>
          <p:nvPr/>
        </p:nvSpPr>
        <p:spPr>
          <a:xfrm>
            <a:off x="2667000" y="3429000"/>
            <a:ext cx="7010400" cy="107721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《Triad</a:t>
            </a: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商業期刊</a:t>
            </a:r>
            <a:r>
              <a:rPr kumimoji="0" lang="en-US" altLang="zh-HK"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已再次將美安公司 </a:t>
            </a:r>
            <a:r>
              <a:rPr kumimoji="0" lang="en-US" altLang="zh-HK"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 SHOP.COM</a:t>
            </a: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列入北卡羅萊納州皮埃蒙特三角區</a:t>
            </a:r>
            <a:r>
              <a:rPr kumimoji="0" lang="en-US" altLang="zh-HK"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(Piedmont Triad)50</a:t>
            </a: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大最快速成長私營公司的排行榜。此次榮登</a:t>
            </a:r>
            <a:r>
              <a:rPr kumimoji="0" lang="en-US" altLang="zh-HK"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2018</a:t>
            </a: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年排行榜，是美安公司 </a:t>
            </a:r>
            <a:r>
              <a:rPr kumimoji="0" lang="en-US" altLang="zh-HK"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 SHOP.COM</a:t>
            </a: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自</a:t>
            </a:r>
            <a:r>
              <a:rPr kumimoji="0" lang="en-US" altLang="zh-HK"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1998</a:t>
            </a: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年以來第</a:t>
            </a:r>
            <a:r>
              <a:rPr kumimoji="0" lang="en-US" altLang="zh-HK"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13</a:t>
            </a:r>
            <a:r>
              <a:rPr kumimoji="0" lang="zh-HK" altLang="en-US" sz="16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次名列年度排行榜，這反映出公司連年持續強勁成長。</a:t>
            </a:r>
          </a:p>
        </p:txBody>
      </p:sp>
    </p:spTree>
    <p:extLst>
      <p:ext uri="{BB962C8B-B14F-4D97-AF65-F5344CB8AC3E}">
        <p14:creationId xmlns:p14="http://schemas.microsoft.com/office/powerpoint/2010/main" val="3293430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images.marketamerica.com/creative/ufn/2018/usa-0802-telly-award.jpg">
            <a:extLst>
              <a:ext uri="{FF2B5EF4-FFF2-40B4-BE49-F238E27FC236}">
                <a16:creationId xmlns:a16="http://schemas.microsoft.com/office/drawing/2014/main" id="{0F02F453-BAA7-4F72-A9A3-9C92541D7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296" y="863082"/>
            <a:ext cx="5069382" cy="21418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F16E4CB-A22E-486D-8D61-D63CCF4070C4}"/>
              </a:ext>
            </a:extLst>
          </p:cNvPr>
          <p:cNvSpPr/>
          <p:nvPr/>
        </p:nvSpPr>
        <p:spPr>
          <a:xfrm>
            <a:off x="6104178" y="758126"/>
            <a:ext cx="5656022"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2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「作為一家公司，我們的首要目標之一是為超連鎖店主提供最佳且創新的專業數位工具和影片資源，以協助推廣產品、建立品牌、推出活動和計畫，以及協助教育培訓，」主席暨首席執行長</a:t>
            </a:r>
            <a:r>
              <a:rPr kumimoji="0" lang="en-US" altLang="zh-HK" sz="2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JR Ridinger</a:t>
            </a:r>
            <a:r>
              <a:rPr kumimoji="0" lang="zh-HK" altLang="en-US" sz="2000" b="1"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在其部落格中寫道</a:t>
            </a:r>
            <a:r>
              <a:rPr kumimoji="0" lang="zh-HK" altLang="en-US" sz="2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p>
        </p:txBody>
      </p:sp>
      <p:sp>
        <p:nvSpPr>
          <p:cNvPr id="11" name="Content Placeholder 2057">
            <a:extLst>
              <a:ext uri="{FF2B5EF4-FFF2-40B4-BE49-F238E27FC236}">
                <a16:creationId xmlns:a16="http://schemas.microsoft.com/office/drawing/2014/main" id="{592A4908-7C9E-4158-8CF1-1F4C0CF54763}"/>
              </a:ext>
            </a:extLst>
          </p:cNvPr>
          <p:cNvSpPr>
            <a:spLocks noGrp="1"/>
          </p:cNvSpPr>
          <p:nvPr>
            <p:ph idx="1"/>
          </p:nvPr>
        </p:nvSpPr>
        <p:spPr>
          <a:xfrm>
            <a:off x="431800" y="3180851"/>
            <a:ext cx="11598936" cy="3387145"/>
          </a:xfrm>
        </p:spPr>
        <p:txBody>
          <a:bodyPr anchor="ctr">
            <a:noAutofit/>
          </a:bodyPr>
          <a:lstStyle/>
          <a:p>
            <a:r>
              <a:rPr lang="zh-HK" sz="2400" b="0" i="0" dirty="0" smtClean="0">
                <a:solidFill>
                  <a:srgbClr val="FFFFFF"/>
                </a:solidFill>
                <a:latin typeface="微軟正黑體" panose="020B0604030504040204" pitchFamily="34" charset="-120"/>
                <a:ea typeface="微軟正黑體" panose="020B0604030504040204" pitchFamily="34" charset="-120"/>
              </a:rPr>
              <a:t>美安公司|SHOP.COM榮獲</a:t>
            </a:r>
            <a:r>
              <a:rPr lang="zh-HK" sz="2400" b="1" i="0" dirty="0" smtClean="0">
                <a:solidFill>
                  <a:srgbClr val="FFFFFF"/>
                </a:solidFill>
                <a:latin typeface="微軟正黑體" panose="020B0604030504040204" pitchFamily="34" charset="-120"/>
                <a:ea typeface="微軟正黑體" panose="020B0604030504040204" pitchFamily="34" charset="-120"/>
              </a:rPr>
              <a:t>2018年第39屆Telly Awards 4個獎項</a:t>
            </a:r>
            <a:r>
              <a:rPr lang="zh-HK" sz="2400" b="0" i="0" dirty="0" smtClean="0">
                <a:solidFill>
                  <a:srgbClr val="FFFFFF"/>
                </a:solidFill>
                <a:latin typeface="微軟正黑體" panose="020B0604030504040204" pitchFamily="34" charset="-120"/>
                <a:ea typeface="微軟正黑體" panose="020B0604030504040204" pitchFamily="34" charset="-120"/>
              </a:rPr>
              <a:t>，這是在2017年獲得4個獎項之後再次獲此殊榮。Telly Awards每年都會展示電視節目以及各類影片中創作的最佳作品。</a:t>
            </a:r>
          </a:p>
          <a:p>
            <a:r>
              <a:rPr lang="zh-HK" sz="2400" b="0" i="0" dirty="0" smtClean="0">
                <a:solidFill>
                  <a:srgbClr val="FFFFFF"/>
                </a:solidFill>
                <a:latin typeface="微軟正黑體" panose="020B0604030504040204" pitchFamily="34" charset="-120"/>
                <a:ea typeface="微軟正黑體" panose="020B0604030504040204" pitchFamily="34" charset="-120"/>
              </a:rPr>
              <a:t>公司亦曾於2012年、2013年、2014年及2015年連獲Telly Awards。在當今和曾經的獲獎者中，包括微軟、HBO、彭博(Bloomberg)、康泰纳仕(Condé Nast)、ESPN、MLB.com以及其他著名傳媒集團，公司也是這個精英群體中的一員。</a:t>
            </a:r>
          </a:p>
          <a:p>
            <a:endParaRPr 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14502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2" name="Title 1">
            <a:extLst>
              <a:ext uri="{FF2B5EF4-FFF2-40B4-BE49-F238E27FC236}">
                <a16:creationId xmlns:a16="http://schemas.microsoft.com/office/drawing/2014/main" id="{ABA96285-437F-47DA-B9FC-9584E0EF022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zh-HK" sz="5400" b="0" i="0" dirty="0" smtClean="0">
                <a:solidFill>
                  <a:srgbClr val="FFFFFF"/>
                </a:solidFill>
                <a:latin typeface="微軟正黑體" panose="020B0604030504040204" pitchFamily="34" charset="-120"/>
                <a:ea typeface="微軟正黑體" panose="020B0604030504040204" pitchFamily="34" charset="-120"/>
              </a:rPr>
              <a:t>Lumiere De Vie Hommes 發佈盛會</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https://www.beingjrridinger.com/wp-content/uploads/2018/10/IMG_3683-2.jpg">
            <a:extLst>
              <a:ext uri="{FF2B5EF4-FFF2-40B4-BE49-F238E27FC236}">
                <a16:creationId xmlns:a16="http://schemas.microsoft.com/office/drawing/2014/main" id="{B88ECEC0-1DC4-4396-AEC5-BF2EEE9C1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707" y="2426818"/>
            <a:ext cx="3997637"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bottle  Description generated with high confidence">
            <a:extLst>
              <a:ext uri="{FF2B5EF4-FFF2-40B4-BE49-F238E27FC236}">
                <a16:creationId xmlns:a16="http://schemas.microsoft.com/office/drawing/2014/main" id="{74B86D38-A7A2-4F6D-91C1-D325358D37F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174213" y="2426818"/>
            <a:ext cx="3997637" cy="3997637"/>
          </a:xfrm>
          <a:prstGeom prst="rect">
            <a:avLst/>
          </a:prstGeom>
        </p:spPr>
      </p:pic>
    </p:spTree>
    <p:extLst>
      <p:ext uri="{BB962C8B-B14F-4D97-AF65-F5344CB8AC3E}">
        <p14:creationId xmlns:p14="http://schemas.microsoft.com/office/powerpoint/2010/main" val="1646708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3D43FA-FD57-C941-A056-8F4FC67C66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9F99B83-C06D-4509-871A-7B95EACC6629}"/>
              </a:ext>
            </a:extLst>
          </p:cNvPr>
          <p:cNvSpPr txBox="1"/>
          <p:nvPr/>
        </p:nvSpPr>
        <p:spPr>
          <a:xfrm>
            <a:off x="1498600" y="558800"/>
            <a:ext cx="9474200" cy="5632311"/>
          </a:xfrm>
          <a:prstGeom prst="rect">
            <a:avLst/>
          </a:prstGeom>
          <a:solidFill>
            <a:schemeClr val="bg1">
              <a:lumMod val="75000"/>
              <a:lumOff val="2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FOR YOU!!</a:t>
            </a:r>
          </a:p>
        </p:txBody>
      </p:sp>
    </p:spTree>
    <p:extLst>
      <p:ext uri="{BB962C8B-B14F-4D97-AF65-F5344CB8AC3E}">
        <p14:creationId xmlns:p14="http://schemas.microsoft.com/office/powerpoint/2010/main" val="21686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60544"/>
          <a:stretch/>
        </p:blipFill>
        <p:spPr>
          <a:xfrm>
            <a:off x="0" y="1"/>
            <a:ext cx="3271071" cy="2590800"/>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72463" t="405" r="94" b="-405"/>
          <a:stretch/>
        </p:blipFill>
        <p:spPr>
          <a:xfrm rot="5400000">
            <a:off x="9292981" y="3974752"/>
            <a:ext cx="2696165" cy="307032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547" y="2843788"/>
            <a:ext cx="10144261" cy="1001297"/>
          </a:xfrm>
          <a:prstGeom prst="rect">
            <a:avLst/>
          </a:prstGeom>
        </p:spPr>
      </p:pic>
    </p:spTree>
    <p:extLst>
      <p:ext uri="{BB962C8B-B14F-4D97-AF65-F5344CB8AC3E}">
        <p14:creationId xmlns:p14="http://schemas.microsoft.com/office/powerpoint/2010/main" val="3038122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60544"/>
          <a:stretch/>
        </p:blipFill>
        <p:spPr>
          <a:xfrm>
            <a:off x="0" y="0"/>
            <a:ext cx="4222592" cy="3344437"/>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72463" t="405" r="94" b="-405"/>
          <a:stretch/>
        </p:blipFill>
        <p:spPr>
          <a:xfrm rot="5400000">
            <a:off x="8555638" y="3351709"/>
            <a:ext cx="3278782" cy="3733800"/>
          </a:xfrm>
          <a:prstGeom prst="rect">
            <a:avLst/>
          </a:prstGeom>
        </p:spPr>
      </p:pic>
      <p:sp>
        <p:nvSpPr>
          <p:cNvPr id="6" name="Rectangle 5"/>
          <p:cNvSpPr/>
          <p:nvPr/>
        </p:nvSpPr>
        <p:spPr>
          <a:xfrm>
            <a:off x="989373" y="411624"/>
            <a:ext cx="10195730" cy="6099216"/>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0927" y="631048"/>
            <a:ext cx="7879865" cy="777789"/>
          </a:xfrm>
          <a:prstGeom prst="rect">
            <a:avLst/>
          </a:prstGeom>
        </p:spPr>
      </p:pic>
      <p:sp>
        <p:nvSpPr>
          <p:cNvPr id="7" name="TextBox 6"/>
          <p:cNvSpPr txBox="1"/>
          <p:nvPr/>
        </p:nvSpPr>
        <p:spPr>
          <a:xfrm>
            <a:off x="3030739" y="2511744"/>
            <a:ext cx="5811783"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4800" b="1"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挑選要求</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HK" altLang="en-US" sz="3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已賺取現金回贈總金額</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HK" altLang="en-US" sz="3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已賺取夥伴商店</a:t>
            </a:r>
            <a:r>
              <a:rPr kumimoji="0" lang="en-US" altLang="zh-HK" sz="3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IBV</a:t>
            </a:r>
            <a:r>
              <a:rPr kumimoji="0" lang="zh-HK" altLang="en-US" sz="3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總額</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HK" altLang="en-US" sz="3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已消費夥伴商店總金額</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HK" altLang="en-US" sz="3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已賺取</a:t>
            </a:r>
            <a:r>
              <a:rPr kumimoji="0" lang="en-US" altLang="zh-HK" sz="3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BV</a:t>
            </a:r>
            <a:r>
              <a:rPr kumimoji="0" lang="zh-HK" altLang="en-US" sz="3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總額</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HK" altLang="en-US" sz="3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已賺取</a:t>
            </a:r>
            <a:r>
              <a:rPr kumimoji="0" lang="en-US" altLang="zh-HK" sz="3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IBV</a:t>
            </a:r>
            <a:r>
              <a:rPr kumimoji="0" lang="zh-HK" altLang="en-US" sz="3600" b="0" i="0" u="none" strike="noStrike" kern="1200" cap="none"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及佣金總額</a:t>
            </a:r>
          </a:p>
        </p:txBody>
      </p:sp>
      <p:sp>
        <p:nvSpPr>
          <p:cNvPr id="11" name="TextBox 10"/>
          <p:cNvSpPr txBox="1"/>
          <p:nvPr/>
        </p:nvSpPr>
        <p:spPr>
          <a:xfrm>
            <a:off x="5665426" y="1312355"/>
            <a:ext cx="4906920" cy="1323439"/>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HK" sz="8000" b="1" i="0" u="none" strike="noStrike" kern="1200" cap="none" spc="0" normalizeH="0" baseline="0" noProof="0" dirty="0" smtClean="0">
                <a:ln>
                  <a:noFill/>
                </a:ln>
                <a:solidFill>
                  <a:srgbClr val="1D96B3"/>
                </a:solidFill>
                <a:effectLst/>
                <a:uLnTx/>
                <a:uFillTx/>
                <a:latin typeface="Calibri" panose="020F0502020204030204"/>
                <a:ea typeface="SimSun" pitchFamily="18" charset="0"/>
                <a:cs typeface="+mn-cs"/>
              </a:rPr>
              <a:t>KOL</a:t>
            </a:r>
            <a:r>
              <a:rPr kumimoji="0" lang="zh-HK" altLang="en-US" sz="6000" b="1" i="0" u="none" strike="noStrike" kern="1200" cap="none" spc="0" normalizeH="0" baseline="0" noProof="0" dirty="0" smtClean="0">
                <a:ln>
                  <a:noFill/>
                </a:ln>
                <a:solidFill>
                  <a:srgbClr val="FFC000"/>
                </a:solidFill>
                <a:effectLst/>
                <a:uLnTx/>
                <a:uFillTx/>
                <a:latin typeface="微軟正黑體" panose="020B0604030504040204" pitchFamily="34" charset="-120"/>
                <a:ea typeface="微軟正黑體" panose="020B0604030504040204" pitchFamily="34" charset="-120"/>
                <a:cs typeface="+mn-cs"/>
              </a:rPr>
              <a:t>公開招募</a:t>
            </a:r>
          </a:p>
        </p:txBody>
      </p:sp>
    </p:spTree>
    <p:extLst>
      <p:ext uri="{BB962C8B-B14F-4D97-AF65-F5344CB8AC3E}">
        <p14:creationId xmlns:p14="http://schemas.microsoft.com/office/powerpoint/2010/main" val="1233783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60544"/>
          <a:stretch/>
        </p:blipFill>
        <p:spPr>
          <a:xfrm>
            <a:off x="0" y="0"/>
            <a:ext cx="4222592" cy="3344437"/>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2463" t="405" r="94" b="-405"/>
          <a:stretch/>
        </p:blipFill>
        <p:spPr>
          <a:xfrm rot="5400000">
            <a:off x="8555638" y="3351709"/>
            <a:ext cx="3278782" cy="3733800"/>
          </a:xfrm>
          <a:prstGeom prst="rect">
            <a:avLst/>
          </a:prstGeom>
        </p:spPr>
      </p:pic>
      <p:grpSp>
        <p:nvGrpSpPr>
          <p:cNvPr id="16" name="Group 15"/>
          <p:cNvGrpSpPr/>
          <p:nvPr/>
        </p:nvGrpSpPr>
        <p:grpSpPr>
          <a:xfrm>
            <a:off x="783853" y="245088"/>
            <a:ext cx="1927913" cy="3099349"/>
            <a:chOff x="661023" y="247363"/>
            <a:chExt cx="1927913" cy="3099349"/>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8682" t="13461" b="15660"/>
            <a:stretch/>
          </p:blipFill>
          <p:spPr>
            <a:xfrm>
              <a:off x="661023" y="247363"/>
              <a:ext cx="1927913" cy="2520617"/>
            </a:xfrm>
            <a:prstGeom prst="rect">
              <a:avLst/>
            </a:prstGeom>
            <a:ln>
              <a:noFill/>
            </a:ln>
            <a:effectLst>
              <a:outerShdw blurRad="190500" algn="tl" rotWithShape="0">
                <a:srgbClr val="000000">
                  <a:alpha val="70000"/>
                </a:srgbClr>
              </a:outerShdw>
            </a:effectLst>
          </p:spPr>
        </p:pic>
        <p:sp>
          <p:nvSpPr>
            <p:cNvPr id="18" name="Rectangular Callout 17"/>
            <p:cNvSpPr/>
            <p:nvPr/>
          </p:nvSpPr>
          <p:spPr>
            <a:xfrm>
              <a:off x="776752" y="2834562"/>
              <a:ext cx="1654343"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500" b="1" i="0" u="none" strike="noStrike" kern="1200" cap="none" spc="0" normalizeH="0" baseline="0" noProof="0" dirty="0" smtClean="0">
                  <a:ln>
                    <a:noFill/>
                  </a:ln>
                  <a:solidFill>
                    <a:srgbClr val="1F4E79"/>
                  </a:solidFill>
                  <a:effectLst/>
                  <a:uLnTx/>
                  <a:uFillTx/>
                  <a:latin typeface="Calibri Light" panose="020F0302020204030204"/>
                  <a:ea typeface="SimSun" pitchFamily="18" charset="0"/>
                  <a:cs typeface="+mn-cs"/>
                </a:rPr>
                <a:t>Calvin Ip &amp; </a:t>
              </a:r>
              <a:r>
                <a:rPr kumimoji="0" lang="en" sz="1500" b="1" i="0" u="none" strike="noStrike" kern="1200" cap="none" spc="0" normalizeH="0" baseline="0" noProof="0" dirty="0" smtClean="0">
                  <a:ln>
                    <a:noFill/>
                  </a:ln>
                  <a:solidFill>
                    <a:prstClr val="white"/>
                  </a:solidFill>
                  <a:effectLst/>
                  <a:uLnTx/>
                  <a:uFillTx/>
                  <a:latin typeface="Calibri Light" panose="020F0302020204030204"/>
                  <a:ea typeface="+mn-ea"/>
                  <a:cs typeface="+mn-cs"/>
                </a:rPr>
                <a:t/>
              </a:r>
              <a:br>
                <a:rPr kumimoji="0" lang="en" sz="1500" b="1" i="0" u="none" strike="noStrike" kern="1200" cap="none" spc="0" normalizeH="0" baseline="0" noProof="0" dirty="0" smtClean="0">
                  <a:ln>
                    <a:noFill/>
                  </a:ln>
                  <a:solidFill>
                    <a:prstClr val="white"/>
                  </a:solidFill>
                  <a:effectLst/>
                  <a:uLnTx/>
                  <a:uFillTx/>
                  <a:latin typeface="Calibri Light" panose="020F0302020204030204"/>
                  <a:ea typeface="+mn-ea"/>
                  <a:cs typeface="+mn-cs"/>
                </a:rPr>
              </a:br>
              <a:r>
                <a:rPr kumimoji="0" lang="en-US" altLang="zh-HK" sz="1500" b="1" i="0" u="none" strike="noStrike" kern="1200" cap="none" spc="0" normalizeH="0" baseline="0" noProof="0" dirty="0" smtClean="0">
                  <a:ln>
                    <a:noFill/>
                  </a:ln>
                  <a:solidFill>
                    <a:srgbClr val="1F4E79"/>
                  </a:solidFill>
                  <a:effectLst/>
                  <a:uLnTx/>
                  <a:uFillTx/>
                  <a:latin typeface="Calibri Light" panose="020F0302020204030204"/>
                  <a:ea typeface="SimSun" pitchFamily="18" charset="0"/>
                  <a:cs typeface="+mn-cs"/>
                </a:rPr>
                <a:t>Rose Wong</a:t>
              </a:r>
            </a:p>
          </p:txBody>
        </p:sp>
      </p:grpSp>
      <p:grpSp>
        <p:nvGrpSpPr>
          <p:cNvPr id="19" name="Group 18"/>
          <p:cNvGrpSpPr/>
          <p:nvPr/>
        </p:nvGrpSpPr>
        <p:grpSpPr>
          <a:xfrm>
            <a:off x="2961568" y="245088"/>
            <a:ext cx="1896403" cy="3098130"/>
            <a:chOff x="2838738" y="247363"/>
            <a:chExt cx="1896403" cy="3098130"/>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r="6001" b="17537"/>
            <a:stretch/>
          </p:blipFill>
          <p:spPr>
            <a:xfrm>
              <a:off x="2838738" y="247363"/>
              <a:ext cx="1896403" cy="2496555"/>
            </a:xfrm>
            <a:prstGeom prst="rect">
              <a:avLst/>
            </a:prstGeom>
            <a:ln>
              <a:noFill/>
            </a:ln>
            <a:effectLst>
              <a:outerShdw blurRad="190500" algn="tl" rotWithShape="0">
                <a:srgbClr val="000000">
                  <a:alpha val="70000"/>
                </a:srgbClr>
              </a:outerShdw>
            </a:effectLst>
          </p:spPr>
        </p:pic>
        <p:sp>
          <p:nvSpPr>
            <p:cNvPr id="21" name="Rectangular Callout 20"/>
            <p:cNvSpPr/>
            <p:nvPr/>
          </p:nvSpPr>
          <p:spPr>
            <a:xfrm>
              <a:off x="2977457" y="2833343"/>
              <a:ext cx="1654343"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0" normalizeH="0" baseline="0" noProof="0" dirty="0" smtClean="0">
                  <a:ln>
                    <a:noFill/>
                  </a:ln>
                  <a:solidFill>
                    <a:srgbClr val="1F4E79"/>
                  </a:solidFill>
                  <a:effectLst/>
                  <a:uLnTx/>
                  <a:uFillTx/>
                  <a:latin typeface="Calibri Light" panose="020F0302020204030204"/>
                  <a:ea typeface="SimSun" pitchFamily="18" charset="0"/>
                  <a:cs typeface="+mn-cs"/>
                </a:rPr>
                <a:t>Lilian Chan</a:t>
              </a:r>
            </a:p>
          </p:txBody>
        </p:sp>
      </p:grpSp>
      <p:grpSp>
        <p:nvGrpSpPr>
          <p:cNvPr id="22" name="Group 21"/>
          <p:cNvGrpSpPr/>
          <p:nvPr/>
        </p:nvGrpSpPr>
        <p:grpSpPr>
          <a:xfrm>
            <a:off x="5175379" y="245088"/>
            <a:ext cx="1860308" cy="3098130"/>
            <a:chOff x="5052549" y="247363"/>
            <a:chExt cx="1860308" cy="3098130"/>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22237" t="17984" r="17857" b="4122"/>
            <a:stretch/>
          </p:blipFill>
          <p:spPr>
            <a:xfrm>
              <a:off x="5052549" y="247363"/>
              <a:ext cx="1860308" cy="2490537"/>
            </a:xfrm>
            <a:prstGeom prst="rect">
              <a:avLst/>
            </a:prstGeom>
            <a:ln>
              <a:noFill/>
            </a:ln>
            <a:effectLst>
              <a:outerShdw blurRad="190500" algn="tl" rotWithShape="0">
                <a:srgbClr val="000000">
                  <a:alpha val="70000"/>
                </a:srgbClr>
              </a:outerShdw>
            </a:effectLst>
          </p:spPr>
        </p:pic>
        <p:sp>
          <p:nvSpPr>
            <p:cNvPr id="24" name="Rectangular Callout 23"/>
            <p:cNvSpPr/>
            <p:nvPr/>
          </p:nvSpPr>
          <p:spPr>
            <a:xfrm>
              <a:off x="5135659" y="2833343"/>
              <a:ext cx="1654343"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0" normalizeH="0" baseline="0" noProof="0" dirty="0" smtClean="0">
                  <a:ln>
                    <a:noFill/>
                  </a:ln>
                  <a:solidFill>
                    <a:srgbClr val="1F4E79"/>
                  </a:solidFill>
                  <a:effectLst/>
                  <a:uLnTx/>
                  <a:uFillTx/>
                  <a:latin typeface="Calibri Light" panose="020F0302020204030204"/>
                  <a:ea typeface="SimSun" pitchFamily="18" charset="0"/>
                  <a:cs typeface="+mn-cs"/>
                </a:rPr>
                <a:t>Chan Wing San</a:t>
              </a:r>
            </a:p>
          </p:txBody>
        </p:sp>
      </p:grpSp>
      <p:grpSp>
        <p:nvGrpSpPr>
          <p:cNvPr id="25" name="Group 24"/>
          <p:cNvGrpSpPr/>
          <p:nvPr/>
        </p:nvGrpSpPr>
        <p:grpSpPr>
          <a:xfrm>
            <a:off x="7369917" y="245087"/>
            <a:ext cx="1822080" cy="3098131"/>
            <a:chOff x="7247087" y="247362"/>
            <a:chExt cx="1822080" cy="3098131"/>
          </a:xfrm>
        </p:grpSpPr>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27649" t="29474" r="19642" b="30000"/>
            <a:stretch/>
          </p:blipFill>
          <p:spPr>
            <a:xfrm>
              <a:off x="7247087" y="247362"/>
              <a:ext cx="1822080" cy="2490537"/>
            </a:xfrm>
            <a:prstGeom prst="rect">
              <a:avLst/>
            </a:prstGeom>
            <a:ln>
              <a:noFill/>
            </a:ln>
            <a:effectLst>
              <a:outerShdw blurRad="190500" algn="tl" rotWithShape="0">
                <a:srgbClr val="000000">
                  <a:alpha val="70000"/>
                </a:srgbClr>
              </a:outerShdw>
            </a:effectLst>
          </p:spPr>
        </p:pic>
        <p:sp>
          <p:nvSpPr>
            <p:cNvPr id="27" name="Rectangular Callout 26"/>
            <p:cNvSpPr/>
            <p:nvPr/>
          </p:nvSpPr>
          <p:spPr>
            <a:xfrm>
              <a:off x="7348536" y="2833343"/>
              <a:ext cx="1654343"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0" normalizeH="0" baseline="0" noProof="0" dirty="0" smtClean="0">
                  <a:ln>
                    <a:noFill/>
                  </a:ln>
                  <a:solidFill>
                    <a:srgbClr val="1F4E79"/>
                  </a:solidFill>
                  <a:effectLst/>
                  <a:uLnTx/>
                  <a:uFillTx/>
                  <a:latin typeface="Calibri Light" panose="020F0302020204030204"/>
                  <a:ea typeface="SimSun" pitchFamily="18" charset="0"/>
                  <a:cs typeface="+mn-cs"/>
                </a:rPr>
                <a:t>Ann Cheung</a:t>
              </a:r>
            </a:p>
          </p:txBody>
        </p:sp>
      </p:grpSp>
      <p:grpSp>
        <p:nvGrpSpPr>
          <p:cNvPr id="28" name="Group 27"/>
          <p:cNvGrpSpPr/>
          <p:nvPr/>
        </p:nvGrpSpPr>
        <p:grpSpPr>
          <a:xfrm>
            <a:off x="9567141" y="245086"/>
            <a:ext cx="1802572" cy="3098132"/>
            <a:chOff x="9444311" y="247361"/>
            <a:chExt cx="1802572" cy="3098132"/>
          </a:xfrm>
        </p:grpSpPr>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7387" r="4746" b="39298"/>
            <a:stretch/>
          </p:blipFill>
          <p:spPr>
            <a:xfrm>
              <a:off x="9444311" y="247361"/>
              <a:ext cx="1802572" cy="2490538"/>
            </a:xfrm>
            <a:prstGeom prst="rect">
              <a:avLst/>
            </a:prstGeom>
            <a:ln>
              <a:noFill/>
            </a:ln>
            <a:effectLst>
              <a:outerShdw blurRad="190500" algn="tl" rotWithShape="0">
                <a:srgbClr val="000000">
                  <a:alpha val="70000"/>
                </a:srgbClr>
              </a:outerShdw>
            </a:effectLst>
          </p:spPr>
        </p:pic>
        <p:sp>
          <p:nvSpPr>
            <p:cNvPr id="30" name="Rectangular Callout 29"/>
            <p:cNvSpPr/>
            <p:nvPr/>
          </p:nvSpPr>
          <p:spPr>
            <a:xfrm>
              <a:off x="9487616" y="2833343"/>
              <a:ext cx="1720631"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0" normalizeH="0" baseline="0" noProof="0" dirty="0" smtClean="0">
                  <a:ln>
                    <a:noFill/>
                  </a:ln>
                  <a:solidFill>
                    <a:srgbClr val="1F4E79"/>
                  </a:solidFill>
                  <a:effectLst/>
                  <a:uLnTx/>
                  <a:uFillTx/>
                  <a:latin typeface="Calibri Light" panose="020F0302020204030204"/>
                  <a:ea typeface="SimSun" pitchFamily="18" charset="0"/>
                  <a:cs typeface="+mn-cs"/>
                </a:rPr>
                <a:t>Hong Hung Ying</a:t>
              </a:r>
            </a:p>
          </p:txBody>
        </p:sp>
      </p:grpSp>
      <p:grpSp>
        <p:nvGrpSpPr>
          <p:cNvPr id="31" name="Group 30"/>
          <p:cNvGrpSpPr/>
          <p:nvPr/>
        </p:nvGrpSpPr>
        <p:grpSpPr>
          <a:xfrm>
            <a:off x="1649358" y="3636824"/>
            <a:ext cx="1855489" cy="2957667"/>
            <a:chOff x="1526528" y="3639099"/>
            <a:chExt cx="1855489" cy="2957667"/>
          </a:xfrm>
        </p:grpSpPr>
        <p:pic>
          <p:nvPicPr>
            <p:cNvPr id="32" name="Picture 31"/>
            <p:cNvPicPr>
              <a:picLocks noChangeAspect="1"/>
            </p:cNvPicPr>
            <p:nvPr/>
          </p:nvPicPr>
          <p:blipFill rotWithShape="1">
            <a:blip r:embed="rId8">
              <a:extLst>
                <a:ext uri="{28A0092B-C50C-407E-A947-70E740481C1C}">
                  <a14:useLocalDpi xmlns:a14="http://schemas.microsoft.com/office/drawing/2010/main" val="0"/>
                </a:ext>
              </a:extLst>
            </a:blip>
            <a:srcRect l="46096" t="32631" r="26009" b="19738"/>
            <a:stretch/>
          </p:blipFill>
          <p:spPr>
            <a:xfrm>
              <a:off x="1526528" y="3639099"/>
              <a:ext cx="1855489" cy="2376239"/>
            </a:xfrm>
            <a:prstGeom prst="rect">
              <a:avLst/>
            </a:prstGeom>
            <a:ln>
              <a:noFill/>
            </a:ln>
            <a:effectLst>
              <a:outerShdw blurRad="190500" algn="tl" rotWithShape="0">
                <a:srgbClr val="000000">
                  <a:alpha val="70000"/>
                </a:srgbClr>
              </a:outerShdw>
            </a:effectLst>
          </p:spPr>
        </p:pic>
        <p:sp>
          <p:nvSpPr>
            <p:cNvPr id="33" name="Rectangular Callout 32"/>
            <p:cNvSpPr/>
            <p:nvPr/>
          </p:nvSpPr>
          <p:spPr>
            <a:xfrm>
              <a:off x="1634960" y="6084616"/>
              <a:ext cx="1654343"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0" normalizeH="0" baseline="0" noProof="0" dirty="0" smtClean="0">
                  <a:ln>
                    <a:noFill/>
                  </a:ln>
                  <a:solidFill>
                    <a:srgbClr val="1F4E79"/>
                  </a:solidFill>
                  <a:effectLst/>
                  <a:uLnTx/>
                  <a:uFillTx/>
                  <a:latin typeface="Calibri Light" panose="020F0302020204030204"/>
                  <a:ea typeface="SimSun" pitchFamily="18" charset="0"/>
                  <a:cs typeface="+mn-cs"/>
                </a:rPr>
                <a:t>Wong Pui Man</a:t>
              </a:r>
            </a:p>
          </p:txBody>
        </p:sp>
      </p:grpSp>
      <p:grpSp>
        <p:nvGrpSpPr>
          <p:cNvPr id="34" name="Group 33"/>
          <p:cNvGrpSpPr/>
          <p:nvPr/>
        </p:nvGrpSpPr>
        <p:grpSpPr>
          <a:xfrm>
            <a:off x="3784336" y="3624794"/>
            <a:ext cx="1940963" cy="2976001"/>
            <a:chOff x="3661506" y="3627069"/>
            <a:chExt cx="1940963" cy="2976001"/>
          </a:xfrm>
        </p:grpSpPr>
        <p:pic>
          <p:nvPicPr>
            <p:cNvPr id="35" name="Picture 34"/>
            <p:cNvPicPr>
              <a:picLocks noChangeAspect="1"/>
            </p:cNvPicPr>
            <p:nvPr/>
          </p:nvPicPr>
          <p:blipFill rotWithShape="1">
            <a:blip r:embed="rId9" cstate="print">
              <a:extLst>
                <a:ext uri="{28A0092B-C50C-407E-A947-70E740481C1C}">
                  <a14:useLocalDpi xmlns:a14="http://schemas.microsoft.com/office/drawing/2010/main" val="0"/>
                </a:ext>
              </a:extLst>
            </a:blip>
            <a:srcRect l="2671" r="16387"/>
            <a:stretch/>
          </p:blipFill>
          <p:spPr>
            <a:xfrm>
              <a:off x="3661506" y="3627069"/>
              <a:ext cx="1940963" cy="2400302"/>
            </a:xfrm>
            <a:prstGeom prst="rect">
              <a:avLst/>
            </a:prstGeom>
            <a:ln>
              <a:noFill/>
            </a:ln>
            <a:effectLst>
              <a:outerShdw blurRad="190500" algn="tl" rotWithShape="0">
                <a:srgbClr val="000000">
                  <a:alpha val="70000"/>
                </a:srgbClr>
              </a:outerShdw>
            </a:effectLst>
          </p:spPr>
        </p:pic>
        <p:sp>
          <p:nvSpPr>
            <p:cNvPr id="36" name="Rectangular Callout 35"/>
            <p:cNvSpPr/>
            <p:nvPr/>
          </p:nvSpPr>
          <p:spPr>
            <a:xfrm>
              <a:off x="3804816" y="6090920"/>
              <a:ext cx="1654343"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0" normalizeH="0" baseline="0" noProof="0" dirty="0" smtClean="0">
                  <a:ln>
                    <a:noFill/>
                  </a:ln>
                  <a:solidFill>
                    <a:srgbClr val="1F4E79"/>
                  </a:solidFill>
                  <a:effectLst/>
                  <a:uLnTx/>
                  <a:uFillTx/>
                  <a:latin typeface="Calibri Light" panose="020F0302020204030204"/>
                  <a:ea typeface="SimSun" pitchFamily="18" charset="0"/>
                  <a:cs typeface="+mn-cs"/>
                </a:rPr>
                <a:t>Lai Wai Ho</a:t>
              </a:r>
            </a:p>
          </p:txBody>
        </p:sp>
      </p:grpSp>
      <p:grpSp>
        <p:nvGrpSpPr>
          <p:cNvPr id="37" name="Group 36"/>
          <p:cNvGrpSpPr/>
          <p:nvPr/>
        </p:nvGrpSpPr>
        <p:grpSpPr>
          <a:xfrm>
            <a:off x="6004789" y="3626415"/>
            <a:ext cx="1879315" cy="2974838"/>
            <a:chOff x="5881959" y="3628690"/>
            <a:chExt cx="1879315" cy="2974838"/>
          </a:xfrm>
        </p:grpSpPr>
        <p:pic>
          <p:nvPicPr>
            <p:cNvPr id="38" name="Picture 37"/>
            <p:cNvPicPr>
              <a:picLocks noChangeAspect="1"/>
            </p:cNvPicPr>
            <p:nvPr/>
          </p:nvPicPr>
          <p:blipFill rotWithShape="1">
            <a:blip r:embed="rId10" cstate="print">
              <a:extLst>
                <a:ext uri="{28A0092B-C50C-407E-A947-70E740481C1C}">
                  <a14:useLocalDpi xmlns:a14="http://schemas.microsoft.com/office/drawing/2010/main" val="0"/>
                </a:ext>
              </a:extLst>
            </a:blip>
            <a:srcRect l="49499" t="11588" r="17127" b="13204"/>
            <a:stretch/>
          </p:blipFill>
          <p:spPr>
            <a:xfrm>
              <a:off x="5881959" y="3628690"/>
              <a:ext cx="1879315" cy="2382252"/>
            </a:xfrm>
            <a:prstGeom prst="rect">
              <a:avLst/>
            </a:prstGeom>
            <a:ln>
              <a:noFill/>
            </a:ln>
            <a:effectLst>
              <a:outerShdw blurRad="190500" algn="tl" rotWithShape="0">
                <a:srgbClr val="000000">
                  <a:alpha val="70000"/>
                </a:srgbClr>
              </a:outerShdw>
            </a:effectLst>
          </p:spPr>
        </p:pic>
        <p:sp>
          <p:nvSpPr>
            <p:cNvPr id="39" name="Rectangular Callout 38"/>
            <p:cNvSpPr/>
            <p:nvPr/>
          </p:nvSpPr>
          <p:spPr>
            <a:xfrm>
              <a:off x="5947833" y="6091378"/>
              <a:ext cx="1757686"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0" normalizeH="0" baseline="0" noProof="0" dirty="0" smtClean="0">
                  <a:ln>
                    <a:noFill/>
                  </a:ln>
                  <a:solidFill>
                    <a:srgbClr val="1F4E79"/>
                  </a:solidFill>
                  <a:effectLst/>
                  <a:uLnTx/>
                  <a:uFillTx/>
                  <a:latin typeface="Calibri Light" panose="020F0302020204030204"/>
                  <a:ea typeface="SimSun" pitchFamily="18" charset="0"/>
                  <a:cs typeface="+mn-cs"/>
                </a:rPr>
                <a:t>Tsang Ching Ping</a:t>
              </a:r>
            </a:p>
          </p:txBody>
        </p:sp>
      </p:grpSp>
      <p:grpSp>
        <p:nvGrpSpPr>
          <p:cNvPr id="40" name="Group 39"/>
          <p:cNvGrpSpPr/>
          <p:nvPr/>
        </p:nvGrpSpPr>
        <p:grpSpPr>
          <a:xfrm>
            <a:off x="8189598" y="3623984"/>
            <a:ext cx="1872222" cy="2977269"/>
            <a:chOff x="8066768" y="3626259"/>
            <a:chExt cx="1872222" cy="2977269"/>
          </a:xfrm>
        </p:grpSpPr>
        <p:pic>
          <p:nvPicPr>
            <p:cNvPr id="41" name="Picture 40"/>
            <p:cNvPicPr>
              <a:picLocks noChangeAspect="1"/>
            </p:cNvPicPr>
            <p:nvPr/>
          </p:nvPicPr>
          <p:blipFill rotWithShape="1">
            <a:blip r:embed="rId11" cstate="print">
              <a:extLst>
                <a:ext uri="{28A0092B-C50C-407E-A947-70E740481C1C}">
                  <a14:useLocalDpi xmlns:a14="http://schemas.microsoft.com/office/drawing/2010/main" val="0"/>
                </a:ext>
              </a:extLst>
            </a:blip>
            <a:srcRect l="13041" t="101" r="11241" b="4460"/>
            <a:stretch/>
          </p:blipFill>
          <p:spPr>
            <a:xfrm>
              <a:off x="8066768" y="3626259"/>
              <a:ext cx="1872222" cy="2359809"/>
            </a:xfrm>
            <a:prstGeom prst="rect">
              <a:avLst/>
            </a:prstGeom>
            <a:ln>
              <a:noFill/>
            </a:ln>
            <a:effectLst>
              <a:outerShdw blurRad="190500" algn="tl" rotWithShape="0">
                <a:srgbClr val="000000">
                  <a:alpha val="70000"/>
                </a:srgbClr>
              </a:outerShdw>
            </a:effectLst>
          </p:spPr>
        </p:pic>
        <p:sp>
          <p:nvSpPr>
            <p:cNvPr id="42" name="Rectangular Callout 41"/>
            <p:cNvSpPr/>
            <p:nvPr/>
          </p:nvSpPr>
          <p:spPr>
            <a:xfrm>
              <a:off x="8181304" y="6091378"/>
              <a:ext cx="1654343" cy="512150"/>
            </a:xfrm>
            <a:prstGeom prst="wedgeRectCallout">
              <a:avLst>
                <a:gd name="adj1" fmla="val -20833"/>
                <a:gd name="adj2" fmla="val 82857"/>
              </a:avLst>
            </a:prstGeom>
            <a:solidFill>
              <a:schemeClr val="bg1"/>
            </a:solidFill>
            <a:ln w="38100">
              <a:solidFill>
                <a:srgbClr val="1F85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0" normalizeH="0" baseline="0" noProof="0" dirty="0" smtClean="0">
                  <a:ln>
                    <a:noFill/>
                  </a:ln>
                  <a:solidFill>
                    <a:srgbClr val="1F4E79"/>
                  </a:solidFill>
                  <a:effectLst/>
                  <a:uLnTx/>
                  <a:uFillTx/>
                  <a:latin typeface="Calibri Light" panose="020F0302020204030204"/>
                  <a:ea typeface="SimSun" pitchFamily="18" charset="0"/>
                  <a:cs typeface="+mn-cs"/>
                </a:rPr>
                <a:t>Kawae Cheung</a:t>
              </a:r>
            </a:p>
          </p:txBody>
        </p:sp>
      </p:grpSp>
    </p:spTree>
    <p:extLst>
      <p:ext uri="{BB962C8B-B14F-4D97-AF65-F5344CB8AC3E}">
        <p14:creationId xmlns:p14="http://schemas.microsoft.com/office/powerpoint/2010/main" val="110003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500" fill="hold"/>
                                        <p:tgtEl>
                                          <p:spTgt spid="31"/>
                                        </p:tgtEl>
                                        <p:attrNameLst>
                                          <p:attrName>ppt_w</p:attrName>
                                        </p:attrNameLst>
                                      </p:cBhvr>
                                      <p:tavLst>
                                        <p:tav tm="0">
                                          <p:val>
                                            <p:fltVal val="0"/>
                                          </p:val>
                                        </p:tav>
                                        <p:tav tm="100000">
                                          <p:val>
                                            <p:strVal val="#ppt_w"/>
                                          </p:val>
                                        </p:tav>
                                      </p:tavLst>
                                    </p:anim>
                                    <p:anim calcmode="lin" valueType="num">
                                      <p:cBhvr>
                                        <p:cTn id="43" dur="500" fill="hold"/>
                                        <p:tgtEl>
                                          <p:spTgt spid="31"/>
                                        </p:tgtEl>
                                        <p:attrNameLst>
                                          <p:attrName>ppt_h</p:attrName>
                                        </p:attrNameLst>
                                      </p:cBhvr>
                                      <p:tavLst>
                                        <p:tav tm="0">
                                          <p:val>
                                            <p:fltVal val="0"/>
                                          </p:val>
                                        </p:tav>
                                        <p:tav tm="100000">
                                          <p:val>
                                            <p:strVal val="#ppt_h"/>
                                          </p:val>
                                        </p:tav>
                                      </p:tavLst>
                                    </p:anim>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p:cTn id="63" dur="500" fill="hold"/>
                                        <p:tgtEl>
                                          <p:spTgt spid="40"/>
                                        </p:tgtEl>
                                        <p:attrNameLst>
                                          <p:attrName>ppt_w</p:attrName>
                                        </p:attrNameLst>
                                      </p:cBhvr>
                                      <p:tavLst>
                                        <p:tav tm="0">
                                          <p:val>
                                            <p:fltVal val="0"/>
                                          </p:val>
                                        </p:tav>
                                        <p:tav tm="100000">
                                          <p:val>
                                            <p:strVal val="#ppt_w"/>
                                          </p:val>
                                        </p:tav>
                                      </p:tavLst>
                                    </p:anim>
                                    <p:anim calcmode="lin" valueType="num">
                                      <p:cBhvr>
                                        <p:cTn id="64" dur="500" fill="hold"/>
                                        <p:tgtEl>
                                          <p:spTgt spid="40"/>
                                        </p:tgtEl>
                                        <p:attrNameLst>
                                          <p:attrName>ppt_h</p:attrName>
                                        </p:attrNameLst>
                                      </p:cBhvr>
                                      <p:tavLst>
                                        <p:tav tm="0">
                                          <p:val>
                                            <p:fltVal val="0"/>
                                          </p:val>
                                        </p:tav>
                                        <p:tav tm="100000">
                                          <p:val>
                                            <p:strVal val="#ppt_h"/>
                                          </p:val>
                                        </p:tav>
                                      </p:tavLst>
                                    </p:anim>
                                    <p:animEffect transition="in" filter="fade">
                                      <p:cBhvr>
                                        <p:cTn id="6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09390" rtl="0" eaLnBrk="1" fontAlgn="auto" latinLnBrk="0" hangingPunct="1">
              <a:lnSpc>
                <a:spcPct val="100000"/>
              </a:lnSpc>
              <a:spcBef>
                <a:spcPts val="0"/>
              </a:spcBef>
              <a:spcAft>
                <a:spcPts val="0"/>
              </a:spcAft>
              <a:buClr>
                <a:prstClr val="black"/>
              </a:buClr>
              <a:buSzPct val="25000"/>
              <a:buFontTx/>
              <a:buNone/>
              <a:tabLst/>
              <a:defRPr/>
            </a:pP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UnFranchise.com &gt; </a:t>
            </a:r>
          </a:p>
          <a:p>
            <a:pPr marL="0" marR="0" lvl="0" indent="0" algn="l" defTabSz="1209390" rtl="0" eaLnBrk="1" fontAlgn="auto" latinLnBrk="0" hangingPunct="1">
              <a:lnSpc>
                <a:spcPct val="100000"/>
              </a:lnSpc>
              <a:spcBef>
                <a:spcPts val="0"/>
              </a:spcBef>
              <a:spcAft>
                <a:spcPts val="0"/>
              </a:spcAft>
              <a:buClr>
                <a:prstClr val="black"/>
              </a:buClr>
              <a:buSzPct val="25000"/>
              <a:buFontTx/>
              <a:buNone/>
              <a:tabLst/>
              <a:defRPr/>
            </a:pP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下載 </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&gt; </a:t>
            </a:r>
          </a:p>
          <a:p>
            <a:pPr marL="0" marR="0" lvl="0" indent="0" algn="l" defTabSz="1209390" rtl="0" eaLnBrk="1" fontAlgn="auto" latinLnBrk="0" hangingPunct="1">
              <a:lnSpc>
                <a:spcPct val="100000"/>
              </a:lnSpc>
              <a:spcBef>
                <a:spcPts val="0"/>
              </a:spcBef>
              <a:spcAft>
                <a:spcPts val="0"/>
              </a:spcAft>
              <a:buClr>
                <a:prstClr val="black"/>
              </a:buClr>
              <a:buSzPct val="25000"/>
              <a:buFontTx/>
              <a:buNone/>
              <a:tabLst/>
              <a:defRPr/>
            </a:pP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輔助資料 </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&gt;</a:t>
            </a:r>
          </a:p>
          <a:p>
            <a:pPr marL="0" marR="0" lvl="0" indent="0" algn="l" defTabSz="1209390" rtl="0" eaLnBrk="1" fontAlgn="auto" latinLnBrk="0" hangingPunct="1">
              <a:lnSpc>
                <a:spcPct val="100000"/>
              </a:lnSpc>
              <a:spcBef>
                <a:spcPts val="0"/>
              </a:spcBef>
              <a:spcAft>
                <a:spcPts val="0"/>
              </a:spcAft>
              <a:buClr>
                <a:prstClr val="black"/>
              </a:buClr>
              <a:buSzPct val="25000"/>
              <a:buFontTx/>
              <a:buNone/>
              <a:tabLst/>
              <a:defRPr/>
            </a:pP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建立業務 </a:t>
            </a:r>
            <a:r>
              <a:rPr kumimoji="0" lang="en-US" altLang="zh-HK"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&gt;</a:t>
            </a:r>
          </a:p>
          <a:p>
            <a:pPr marL="0" marR="0" lvl="0" indent="0" algn="l" defTabSz="1209390" rtl="0" eaLnBrk="1" fontAlgn="auto" latinLnBrk="0" hangingPunct="1">
              <a:lnSpc>
                <a:spcPct val="100000"/>
              </a:lnSpc>
              <a:spcBef>
                <a:spcPts val="0"/>
              </a:spcBef>
              <a:spcAft>
                <a:spcPts val="0"/>
              </a:spcAft>
              <a:buClr>
                <a:prstClr val="black"/>
              </a:buClr>
              <a:buSzPct val="25000"/>
              <a:buFontTx/>
              <a:buNone/>
              <a:tabLst/>
              <a:defRPr/>
            </a:pPr>
            <a:r>
              <a:rPr kumimoji="0" lang="zh-HK" altLang="en-US" sz="1800" b="0" i="0" u="none" strike="noStrike" kern="1200" cap="none" spc="0" normalizeH="0" baseline="0" noProof="0" dirty="0" smtClean="0">
                <a:ln>
                  <a:noFill/>
                </a:ln>
                <a:solidFill>
                  <a:srgbClr val="FFFFFF"/>
                </a:solidFill>
                <a:effectLst/>
                <a:uLnTx/>
                <a:uFillTx/>
                <a:latin typeface="微軟正黑體" panose="020B0604030504040204" pitchFamily="34" charset="-120"/>
                <a:ea typeface="微軟正黑體" panose="020B0604030504040204" pitchFamily="34" charset="-120"/>
                <a:cs typeface="+mn-cs"/>
              </a:rPr>
              <a:t>訓練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sp>
        <p:nvSpPr>
          <p:cNvPr id="6" name="Shape 88"/>
          <p:cNvSpPr txBox="1">
            <a:spLocks/>
          </p:cNvSpPr>
          <p:nvPr/>
        </p:nvSpPr>
        <p:spPr>
          <a:xfrm>
            <a:off x="5514868" y="2047240"/>
            <a:ext cx="14149976" cy="1143200"/>
          </a:xfrm>
          <a:prstGeom prst="rect">
            <a:avLst/>
          </a:prstGeom>
          <a:noFill/>
          <a:ln>
            <a:noFill/>
          </a:ln>
        </p:spPr>
        <p:txBody>
          <a:bodyPr lIns="120623" tIns="60295" rIns="120623" bIns="60295"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4400" b="0" i="0" u="none" strike="noStrike" cap="none" baseline="0">
                <a:solidFill>
                  <a:schemeClr val="dk1"/>
                </a:solidFill>
                <a:latin typeface="Calibri"/>
                <a:ea typeface="Calibri"/>
                <a:cs typeface="Calibri"/>
                <a:sym typeface="Calibri"/>
                <a:rtl val="0"/>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marL="0" marR="0" lvl="0" indent="0" algn="l" defTabSz="1209390" rtl="0" eaLnBrk="1" fontAlgn="auto" latinLnBrk="0" hangingPunct="1">
              <a:lnSpc>
                <a:spcPct val="100000"/>
              </a:lnSpc>
              <a:spcBef>
                <a:spcPts val="0"/>
              </a:spcBef>
              <a:spcAft>
                <a:spcPts val="0"/>
              </a:spcAft>
              <a:buClr>
                <a:prstClr val="black"/>
              </a:buClr>
              <a:buSzPct val="25000"/>
              <a:buFont typeface="Calibri"/>
              <a:buNone/>
              <a:tabLst/>
              <a:defRPr/>
            </a:pPr>
            <a:r>
              <a:rPr kumimoji="0" lang="en-US" altLang="zh-HK" sz="4000" b="0" i="0" u="none" strike="noStrike" kern="1200" cap="none" spc="0" normalizeH="0" baseline="0" noProof="0" dirty="0" smtClean="0">
                <a:ln>
                  <a:noFill/>
                </a:ln>
                <a:solidFill>
                  <a:srgbClr val="44546A"/>
                </a:solidFill>
                <a:effectLst/>
                <a:uLnTx/>
                <a:uFillTx/>
                <a:latin typeface="微軟正黑體" panose="020B0604030504040204" pitchFamily="34" charset="-120"/>
                <a:ea typeface="微軟正黑體" panose="020B0604030504040204" pitchFamily="34" charset="-120"/>
                <a:sym typeface="Calibri"/>
                <a:rtl val="0"/>
              </a:rPr>
              <a:t>UnFranchise.com &gt; </a:t>
            </a:r>
          </a:p>
          <a:p>
            <a:pPr marL="0" marR="0" lvl="0" indent="0" algn="l" defTabSz="1209390" rtl="0" eaLnBrk="1" fontAlgn="auto" latinLnBrk="0" hangingPunct="1">
              <a:lnSpc>
                <a:spcPct val="100000"/>
              </a:lnSpc>
              <a:spcBef>
                <a:spcPts val="0"/>
              </a:spcBef>
              <a:spcAft>
                <a:spcPts val="0"/>
              </a:spcAft>
              <a:buClr>
                <a:prstClr val="black"/>
              </a:buClr>
              <a:buSzPct val="25000"/>
              <a:buFont typeface="Calibri"/>
              <a:buNone/>
              <a:tabLst/>
              <a:defRPr/>
            </a:pPr>
            <a:r>
              <a:rPr kumimoji="0" lang="zh-HK" altLang="en-US" sz="4000" b="0" i="0" u="none" strike="noStrike" kern="1200" cap="none" spc="0" normalizeH="0" baseline="0" noProof="0" dirty="0" smtClean="0">
                <a:ln>
                  <a:noFill/>
                </a:ln>
                <a:solidFill>
                  <a:srgbClr val="44546A"/>
                </a:solidFill>
                <a:effectLst/>
                <a:uLnTx/>
                <a:uFillTx/>
                <a:latin typeface="微軟正黑體" panose="020B0604030504040204" pitchFamily="34" charset="-120"/>
                <a:ea typeface="微軟正黑體" panose="020B0604030504040204" pitchFamily="34" charset="-120"/>
                <a:sym typeface="Calibri"/>
                <a:rtl val="0"/>
              </a:rPr>
              <a:t>下載 </a:t>
            </a:r>
            <a:r>
              <a:rPr kumimoji="0" lang="en-US" altLang="zh-HK" sz="4000" b="0" i="0" u="none" strike="noStrike" kern="1200" cap="none" spc="0" normalizeH="0" baseline="0" noProof="0" dirty="0" smtClean="0">
                <a:ln>
                  <a:noFill/>
                </a:ln>
                <a:solidFill>
                  <a:srgbClr val="44546A"/>
                </a:solidFill>
                <a:effectLst/>
                <a:uLnTx/>
                <a:uFillTx/>
                <a:latin typeface="微軟正黑體" panose="020B0604030504040204" pitchFamily="34" charset="-120"/>
                <a:ea typeface="微軟正黑體" panose="020B0604030504040204" pitchFamily="34" charset="-120"/>
                <a:sym typeface="Calibri"/>
                <a:rtl val="0"/>
              </a:rPr>
              <a:t>&gt; </a:t>
            </a:r>
          </a:p>
          <a:p>
            <a:pPr marL="0" marR="0" lvl="0" indent="0" algn="l" defTabSz="1209390" rtl="0" eaLnBrk="1" fontAlgn="auto" latinLnBrk="0" hangingPunct="1">
              <a:lnSpc>
                <a:spcPct val="100000"/>
              </a:lnSpc>
              <a:spcBef>
                <a:spcPts val="0"/>
              </a:spcBef>
              <a:spcAft>
                <a:spcPts val="0"/>
              </a:spcAft>
              <a:buClr>
                <a:prstClr val="black"/>
              </a:buClr>
              <a:buSzPct val="25000"/>
              <a:buFont typeface="Calibri"/>
              <a:buNone/>
              <a:tabLst/>
              <a:defRPr/>
            </a:pPr>
            <a:r>
              <a:rPr kumimoji="0" lang="zh-HK" altLang="en-US" sz="4000" b="0" i="0" u="none" strike="noStrike" kern="1200" cap="none" spc="0" normalizeH="0" baseline="0" noProof="0" dirty="0" smtClean="0">
                <a:ln>
                  <a:noFill/>
                </a:ln>
                <a:solidFill>
                  <a:srgbClr val="44546A"/>
                </a:solidFill>
                <a:effectLst/>
                <a:uLnTx/>
                <a:uFillTx/>
                <a:latin typeface="微軟正黑體" panose="020B0604030504040204" pitchFamily="34" charset="-120"/>
                <a:ea typeface="微軟正黑體" panose="020B0604030504040204" pitchFamily="34" charset="-120"/>
                <a:sym typeface="Calibri"/>
                <a:rtl val="0"/>
              </a:rPr>
              <a:t>輔助資料 </a:t>
            </a:r>
            <a:r>
              <a:rPr kumimoji="0" lang="en-US" altLang="zh-HK" sz="4000" b="0" i="0" u="none" strike="noStrike" kern="1200" cap="none" spc="0" normalizeH="0" baseline="0" noProof="0" dirty="0" smtClean="0">
                <a:ln>
                  <a:noFill/>
                </a:ln>
                <a:solidFill>
                  <a:srgbClr val="44546A"/>
                </a:solidFill>
                <a:effectLst/>
                <a:uLnTx/>
                <a:uFillTx/>
                <a:latin typeface="微軟正黑體" panose="020B0604030504040204" pitchFamily="34" charset="-120"/>
                <a:ea typeface="微軟正黑體" panose="020B0604030504040204" pitchFamily="34" charset="-120"/>
                <a:sym typeface="Calibri"/>
                <a:rtl val="0"/>
              </a:rPr>
              <a:t>&gt;</a:t>
            </a:r>
          </a:p>
          <a:p>
            <a:pPr marL="0" marR="0" lvl="0" indent="0" algn="l" defTabSz="1209390" rtl="0" eaLnBrk="1" fontAlgn="auto" latinLnBrk="0" hangingPunct="1">
              <a:lnSpc>
                <a:spcPct val="100000"/>
              </a:lnSpc>
              <a:spcBef>
                <a:spcPts val="0"/>
              </a:spcBef>
              <a:spcAft>
                <a:spcPts val="0"/>
              </a:spcAft>
              <a:buClr>
                <a:prstClr val="black"/>
              </a:buClr>
              <a:buSzPct val="25000"/>
              <a:buFont typeface="Calibri"/>
              <a:buNone/>
              <a:tabLst/>
              <a:defRPr/>
            </a:pPr>
            <a:r>
              <a:rPr kumimoji="0" lang="zh-HK" altLang="en-US" sz="4000" b="0" i="0" u="none" strike="noStrike" kern="1200" cap="none" spc="0" normalizeH="0" baseline="0" noProof="0" dirty="0" smtClean="0">
                <a:ln>
                  <a:noFill/>
                </a:ln>
                <a:solidFill>
                  <a:srgbClr val="44546A"/>
                </a:solidFill>
                <a:effectLst/>
                <a:uLnTx/>
                <a:uFillTx/>
                <a:latin typeface="微軟正黑體" panose="020B0604030504040204" pitchFamily="34" charset="-120"/>
                <a:ea typeface="微軟正黑體" panose="020B0604030504040204" pitchFamily="34" charset="-120"/>
                <a:sym typeface="Calibri"/>
                <a:rtl val="0"/>
              </a:rPr>
              <a:t>建立業務 </a:t>
            </a:r>
            <a:r>
              <a:rPr kumimoji="0" lang="en-US" altLang="zh-HK" sz="4000" b="0" i="0" u="none" strike="noStrike" kern="1200" cap="none" spc="0" normalizeH="0" baseline="0" noProof="0" dirty="0" smtClean="0">
                <a:ln>
                  <a:noFill/>
                </a:ln>
                <a:solidFill>
                  <a:srgbClr val="44546A"/>
                </a:solidFill>
                <a:effectLst/>
                <a:uLnTx/>
                <a:uFillTx/>
                <a:latin typeface="微軟正黑體" panose="020B0604030504040204" pitchFamily="34" charset="-120"/>
                <a:ea typeface="微軟正黑體" panose="020B0604030504040204" pitchFamily="34" charset="-120"/>
                <a:sym typeface="Calibri"/>
                <a:rtl val="0"/>
              </a:rPr>
              <a:t>&gt;</a:t>
            </a:r>
          </a:p>
          <a:p>
            <a:pPr marL="0" marR="0" lvl="0" indent="0" algn="l" defTabSz="1209390" rtl="0" eaLnBrk="1" fontAlgn="auto" latinLnBrk="0" hangingPunct="1">
              <a:lnSpc>
                <a:spcPct val="100000"/>
              </a:lnSpc>
              <a:spcBef>
                <a:spcPts val="0"/>
              </a:spcBef>
              <a:spcAft>
                <a:spcPts val="0"/>
              </a:spcAft>
              <a:buClr>
                <a:prstClr val="black"/>
              </a:buClr>
              <a:buSzPct val="25000"/>
              <a:buFont typeface="Calibri"/>
              <a:buNone/>
              <a:tabLst/>
              <a:defRPr/>
            </a:pPr>
            <a:r>
              <a:rPr kumimoji="0" lang="zh-HK" altLang="en-US" sz="4000" b="0" i="0" u="none" strike="noStrike" kern="1200" cap="none" spc="0" normalizeH="0" baseline="0" noProof="0" dirty="0" smtClean="0">
                <a:ln>
                  <a:noFill/>
                </a:ln>
                <a:solidFill>
                  <a:srgbClr val="44546A"/>
                </a:solidFill>
                <a:effectLst/>
                <a:uLnTx/>
                <a:uFillTx/>
                <a:latin typeface="微軟正黑體" panose="020B0604030504040204" pitchFamily="34" charset="-120"/>
                <a:ea typeface="微軟正黑體" panose="020B0604030504040204" pitchFamily="34" charset="-120"/>
                <a:sym typeface="Calibri"/>
                <a:rtl val="0"/>
              </a:rPr>
              <a:t>訓練 </a:t>
            </a:r>
          </a:p>
        </p:txBody>
      </p:sp>
    </p:spTree>
    <p:extLst>
      <p:ext uri="{BB962C8B-B14F-4D97-AF65-F5344CB8AC3E}">
        <p14:creationId xmlns:p14="http://schemas.microsoft.com/office/powerpoint/2010/main" val="2672693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3446318" y="0"/>
            <a:ext cx="5299363" cy="6858000"/>
          </a:xfrm>
          <a:prstGeom prst="rect">
            <a:avLst/>
          </a:prstGeom>
        </p:spPr>
      </p:pic>
      <p:pic>
        <p:nvPicPr>
          <p:cNvPr id="8" name="Picture 7">
            <a:extLst>
              <a:ext uri="{FF2B5EF4-FFF2-40B4-BE49-F238E27FC236}">
                <a16:creationId xmlns:a16="http://schemas.microsoft.com/office/drawing/2014/main" id="{5F882E45-97F6-7C48-A957-3AD9F83BFC42}"/>
              </a:ext>
            </a:extLst>
          </p:cNvPr>
          <p:cNvPicPr>
            <a:picLocks noChangeAspect="1"/>
          </p:cNvPicPr>
          <p:nvPr/>
        </p:nvPicPr>
        <p:blipFill rotWithShape="1">
          <a:blip r:embed="rId3"/>
          <a:srcRect t="12936" b="67363"/>
          <a:stretch/>
        </p:blipFill>
        <p:spPr>
          <a:xfrm>
            <a:off x="3446318" y="887104"/>
            <a:ext cx="5299363" cy="1351129"/>
          </a:xfrm>
          <a:prstGeom prst="rect">
            <a:avLst/>
          </a:prstGeom>
          <a:ln w="19050">
            <a:solidFill>
              <a:srgbClr val="FF0000"/>
            </a:solidFill>
          </a:ln>
        </p:spPr>
      </p:pic>
    </p:spTree>
    <p:extLst>
      <p:ext uri="{BB962C8B-B14F-4D97-AF65-F5344CB8AC3E}">
        <p14:creationId xmlns:p14="http://schemas.microsoft.com/office/powerpoint/2010/main" val="15766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3446318" y="0"/>
            <a:ext cx="5299363" cy="6858000"/>
          </a:xfrm>
          <a:prstGeom prst="rect">
            <a:avLst/>
          </a:prstGeom>
        </p:spPr>
      </p:pic>
    </p:spTree>
    <p:extLst>
      <p:ext uri="{BB962C8B-B14F-4D97-AF65-F5344CB8AC3E}">
        <p14:creationId xmlns:p14="http://schemas.microsoft.com/office/powerpoint/2010/main" val="334061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3446318" y="0"/>
            <a:ext cx="5299363" cy="6858000"/>
          </a:xfrm>
          <a:prstGeom prst="rect">
            <a:avLst/>
          </a:prstGeom>
        </p:spPr>
      </p:pic>
    </p:spTree>
    <p:extLst>
      <p:ext uri="{BB962C8B-B14F-4D97-AF65-F5344CB8AC3E}">
        <p14:creationId xmlns:p14="http://schemas.microsoft.com/office/powerpoint/2010/main" val="1903986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5" name="Rectangle 4"/>
          <p:cNvSpPr/>
          <p:nvPr/>
        </p:nvSpPr>
        <p:spPr>
          <a:xfrm>
            <a:off x="1255363" y="2552975"/>
            <a:ext cx="9965410" cy="1352550"/>
          </a:xfrm>
          <a:prstGeom prst="rect">
            <a:avLst/>
          </a:prstGeom>
          <a:solidFill>
            <a:srgbClr val="3FACC5">
              <a:alpha val="56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6" name="Rectangle 5"/>
          <p:cNvSpPr/>
          <p:nvPr/>
        </p:nvSpPr>
        <p:spPr>
          <a:xfrm>
            <a:off x="1565329" y="3010749"/>
            <a:ext cx="9655444" cy="523218"/>
          </a:xfrm>
          <a:prstGeom prst="rect">
            <a:avLst/>
          </a:prstGeom>
        </p:spPr>
        <p:txBody>
          <a:bodyPr wrap="square" lIns="91284" tIns="45719" rIns="91284" bIns="45719">
            <a:spAutoFit/>
          </a:bodyPr>
          <a:lstStyle/>
          <a:p>
            <a:pPr marL="0" marR="0" lvl="0" indent="0" algn="ctr" defTabSz="912609" rtl="0" eaLnBrk="1" fontAlgn="base" latinLnBrk="0" hangingPunct="1">
              <a:lnSpc>
                <a:spcPct val="100000"/>
              </a:lnSpc>
              <a:spcBef>
                <a:spcPct val="0"/>
              </a:spcBef>
              <a:spcAft>
                <a:spcPct val="0"/>
              </a:spcAft>
              <a:buClrTx/>
              <a:buSzTx/>
              <a:buFontTx/>
              <a:buNone/>
              <a:tabLst/>
              <a:defRPr/>
            </a:pPr>
            <a:r>
              <a:rPr kumimoji="0" lang="zh-HK" altLang="en-US" sz="2800" b="1" i="0" u="none" strike="noStrike" kern="1200" cap="all"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卓越超連鎖店主</a:t>
            </a:r>
            <a:r>
              <a:rPr kumimoji="0" lang="en-US" altLang="zh-HK" sz="2800" b="1" i="0" u="none" strike="noStrike" kern="1200" cap="all"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(UFO)</a:t>
            </a:r>
            <a:r>
              <a:rPr kumimoji="0" lang="zh-HK" altLang="en-US" sz="2800" b="1" i="0" u="none" strike="noStrike" kern="1200" cap="all" spc="0" normalizeH="0" baseline="0" noProof="0" dirty="0" smtClean="0">
                <a:ln>
                  <a:noFill/>
                </a:ln>
                <a:solidFill>
                  <a:srgbClr val="000000"/>
                </a:solidFill>
                <a:effectLst/>
                <a:uLnTx/>
                <a:uFillTx/>
                <a:latin typeface="微軟正黑體" panose="020B0604030504040204" pitchFamily="34" charset="-120"/>
                <a:ea typeface="微軟正黑體" panose="020B0604030504040204" pitchFamily="34" charset="-120"/>
                <a:cs typeface="+mn-cs"/>
              </a:rPr>
              <a:t>計畫</a:t>
            </a:r>
          </a:p>
        </p:txBody>
      </p:sp>
    </p:spTree>
    <p:extLst>
      <p:ext uri="{BB962C8B-B14F-4D97-AF65-F5344CB8AC3E}">
        <p14:creationId xmlns:p14="http://schemas.microsoft.com/office/powerpoint/2010/main" val="406442597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2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2377</Words>
  <Application>Microsoft Office PowerPoint</Application>
  <PresentationFormat>Widescreen</PresentationFormat>
  <Paragraphs>138</Paragraphs>
  <Slides>48</Slides>
  <Notes>11</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48</vt:i4>
      </vt:variant>
    </vt:vector>
  </HeadingPairs>
  <TitlesOfParts>
    <vt:vector size="63" baseType="lpstr">
      <vt:lpstr>Century Gothic Regular</vt:lpstr>
      <vt:lpstr>맑은 고딕</vt:lpstr>
      <vt:lpstr>SimSun</vt:lpstr>
      <vt:lpstr>微軟正黑體</vt:lpstr>
      <vt:lpstr>Arial</vt:lpstr>
      <vt:lpstr>Calibri</vt:lpstr>
      <vt:lpstr>Calibri Light</vt:lpstr>
      <vt:lpstr>Gill Sans MT</vt:lpstr>
      <vt:lpstr>1_Office Theme</vt:lpstr>
      <vt:lpstr>13_Office Theme</vt:lpstr>
      <vt:lpstr>2_Office Theme</vt:lpstr>
      <vt:lpstr>20_Office Theme</vt:lpstr>
      <vt:lpstr>21_Office Theme</vt:lpstr>
      <vt:lpstr>29_Office Theme</vt:lpstr>
      <vt:lpstr>33_Office Theme</vt:lpstr>
      <vt:lpstr>超連鎖事業新工具與SHOP.COM的優化功能 New Tools of UnFranchise Business  and Enhancements on SHOP.COM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Shop Local全新功能</vt:lpstr>
      <vt:lpstr>已經推出！ 更多相關資訊</vt:lpstr>
      <vt:lpstr>多個營業點－快將推出 </vt:lpstr>
      <vt:lpstr>商店評價－已經推出</vt:lpstr>
      <vt:lpstr>PowerPoint Presentation</vt:lpstr>
      <vt:lpstr>PowerPoint Presentation</vt:lpstr>
      <vt:lpstr>PowerPoint Presentation</vt:lpstr>
      <vt:lpstr>PowerPoint Presentation</vt:lpstr>
      <vt:lpstr>Entrepreneur.com讚譽購物年金為最佳事業模式</vt:lpstr>
      <vt:lpstr>PowerPoint Presentation</vt:lpstr>
      <vt:lpstr>PowerPoint Presentation</vt:lpstr>
      <vt:lpstr>PowerPoint Presentation</vt:lpstr>
      <vt:lpstr>PowerPoint Presentation</vt:lpstr>
      <vt:lpstr>PowerPoint Presentation</vt:lpstr>
      <vt:lpstr>TheTopTens.com獲選為最佳網上零售商第1位</vt:lpstr>
      <vt:lpstr>PowerPoint Presentation</vt:lpstr>
      <vt:lpstr>PowerPoint Presentation</vt:lpstr>
      <vt:lpstr>PowerPoint Presentation</vt:lpstr>
      <vt:lpstr>PowerPoint Presentation</vt:lpstr>
      <vt:lpstr>Lumiere De Vie Hommes 發佈盛會</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7</cp:revision>
  <dcterms:created xsi:type="dcterms:W3CDTF">2018-10-23T03:08:27Z</dcterms:created>
  <dcterms:modified xsi:type="dcterms:W3CDTF">2018-10-23T04:49:50Z</dcterms:modified>
</cp:coreProperties>
</file>